
<file path=[Content_Types].xml><?xml version="1.0" encoding="utf-8"?>
<Types xmlns="http://schemas.openxmlformats.org/package/2006/content-types">
  <Default Extension="xml" ContentType="application/xml"/>
  <Default Extension="jpg" ContentType="image/jpeg"/>
  <Default Extension="mp3" ContentType="audio/unknown"/>
  <Default Extension="jpeg" ContentType="image/jpeg"/>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8" r:id="rId1"/>
  </p:sldMasterIdLst>
  <p:notesMasterIdLst>
    <p:notesMasterId r:id="rId22"/>
  </p:notesMasterIdLst>
  <p:sldIdLst>
    <p:sldId id="314" r:id="rId2"/>
    <p:sldId id="318" r:id="rId3"/>
    <p:sldId id="317" r:id="rId4"/>
    <p:sldId id="319" r:id="rId5"/>
    <p:sldId id="324" r:id="rId6"/>
    <p:sldId id="327" r:id="rId7"/>
    <p:sldId id="329" r:id="rId8"/>
    <p:sldId id="330" r:id="rId9"/>
    <p:sldId id="331" r:id="rId10"/>
    <p:sldId id="333" r:id="rId11"/>
    <p:sldId id="335" r:id="rId12"/>
    <p:sldId id="336" r:id="rId13"/>
    <p:sldId id="337" r:id="rId14"/>
    <p:sldId id="338" r:id="rId15"/>
    <p:sldId id="342" r:id="rId16"/>
    <p:sldId id="343" r:id="rId17"/>
    <p:sldId id="345" r:id="rId18"/>
    <p:sldId id="346" r:id="rId19"/>
    <p:sldId id="347" r:id="rId20"/>
    <p:sldId id="348" r:id="rId21"/>
  </p:sldIdLst>
  <p:sldSz cx="12193588" cy="6858000"/>
  <p:notesSz cx="6858000" cy="9144000"/>
  <p:custDataLst>
    <p:tags r:id="rId24"/>
  </p:custDataLst>
  <p:defaultTextStyle>
    <a:defPPr>
      <a:defRPr lang="zh-CN"/>
    </a:defPPr>
    <a:lvl1pPr marL="0" algn="l" defTabSz="914218" rtl="0" eaLnBrk="1" latinLnBrk="0" hangingPunct="1">
      <a:defRPr sz="1800" kern="1200">
        <a:solidFill>
          <a:schemeClr val="tx1"/>
        </a:solidFill>
        <a:latin typeface="+mn-lt"/>
        <a:ea typeface="+mn-ea"/>
        <a:cs typeface="+mn-cs"/>
      </a:defRPr>
    </a:lvl1pPr>
    <a:lvl2pPr marL="457109"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2"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9" algn="l" defTabSz="91421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1FF"/>
    <a:srgbClr val="48B62C"/>
    <a:srgbClr val="CC203D"/>
    <a:srgbClr val="0057EF"/>
    <a:srgbClr val="86903A"/>
    <a:srgbClr val="08386E"/>
    <a:srgbClr val="FCFCFC"/>
    <a:srgbClr val="E9EAE5"/>
    <a:srgbClr val="7AC5C0"/>
    <a:srgbClr val="8BBD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94660"/>
  </p:normalViewPr>
  <p:slideViewPr>
    <p:cSldViewPr snapToGrid="0">
      <p:cViewPr>
        <p:scale>
          <a:sx n="75" d="100"/>
          <a:sy n="75" d="100"/>
        </p:scale>
        <p:origin x="-1576" y="-42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tags" Target="tags/tag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48"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C000"/>
            </a:solidFill>
            <a:effectLst>
              <a:innerShdw blurRad="63500" dist="50800" dir="18900000">
                <a:prstClr val="black">
                  <a:alpha val="50000"/>
                </a:prstClr>
              </a:innerShdw>
            </a:effectLst>
          </c:spPr>
          <c:invertIfNegative val="0"/>
          <c:dPt>
            <c:idx val="0"/>
            <c:invertIfNegative val="0"/>
            <c:bubble3D val="0"/>
            <c:spPr>
              <a:solidFill>
                <a:srgbClr val="48B62C"/>
              </a:solidFill>
              <a:effectLst>
                <a:innerShdw blurRad="63500" dist="50800" dir="18900000">
                  <a:prstClr val="black">
                    <a:alpha val="50000"/>
                  </a:prstClr>
                </a:innerShdw>
              </a:effectLst>
            </c:spPr>
            <c:extLst xmlns:c16r2="http://schemas.microsoft.com/office/drawing/2015/06/chart">
              <c:ext xmlns:c16="http://schemas.microsoft.com/office/drawing/2014/chart" uri="{C3380CC4-5D6E-409C-BE32-E72D297353CC}">
                <c16:uniqueId val="{00000001-D513-4D67-BECB-D9C7F0D62E07}"/>
              </c:ext>
            </c:extLst>
          </c:dPt>
          <c:dPt>
            <c:idx val="2"/>
            <c:invertIfNegative val="0"/>
            <c:bubble3D val="0"/>
            <c:spPr>
              <a:solidFill>
                <a:srgbClr val="00F1FF"/>
              </a:solidFill>
              <a:effectLst>
                <a:innerShdw blurRad="63500" dist="50800" dir="18900000">
                  <a:prstClr val="black">
                    <a:alpha val="50000"/>
                  </a:prstClr>
                </a:innerShdw>
              </a:effectLst>
            </c:spPr>
            <c:extLst xmlns:c16r2="http://schemas.microsoft.com/office/drawing/2015/06/chart">
              <c:ext xmlns:c16="http://schemas.microsoft.com/office/drawing/2014/chart" uri="{C3380CC4-5D6E-409C-BE32-E72D297353CC}">
                <c16:uniqueId val="{00000003-D513-4D67-BECB-D9C7F0D62E07}"/>
              </c:ext>
            </c:extLst>
          </c:dPt>
          <c:dPt>
            <c:idx val="3"/>
            <c:invertIfNegative val="0"/>
            <c:bubble3D val="0"/>
            <c:spPr>
              <a:solidFill>
                <a:srgbClr val="CC203D"/>
              </a:solidFill>
              <a:effectLst>
                <a:innerShdw blurRad="63500" dist="50800" dir="18900000">
                  <a:prstClr val="black">
                    <a:alpha val="50000"/>
                  </a:prstClr>
                </a:innerShdw>
              </a:effectLst>
            </c:spPr>
            <c:extLst xmlns:c16r2="http://schemas.microsoft.com/office/drawing/2015/06/chart">
              <c:ext xmlns:c16="http://schemas.microsoft.com/office/drawing/2014/chart" uri="{C3380CC4-5D6E-409C-BE32-E72D297353CC}">
                <c16:uniqueId val="{00000005-D513-4D67-BECB-D9C7F0D62E07}"/>
              </c:ext>
            </c:extLst>
          </c:dPt>
          <c:dPt>
            <c:idx val="4"/>
            <c:invertIfNegative val="0"/>
            <c:bubble3D val="0"/>
            <c:spPr>
              <a:solidFill>
                <a:srgbClr val="48B62C"/>
              </a:solidFill>
              <a:effectLst>
                <a:innerShdw blurRad="63500" dist="50800" dir="18900000">
                  <a:prstClr val="black">
                    <a:alpha val="50000"/>
                  </a:prstClr>
                </a:innerShdw>
              </a:effectLst>
            </c:spPr>
            <c:extLst xmlns:c16r2="http://schemas.microsoft.com/office/drawing/2015/06/chart">
              <c:ext xmlns:c16="http://schemas.microsoft.com/office/drawing/2014/chart" uri="{C3380CC4-5D6E-409C-BE32-E72D297353CC}">
                <c16:uniqueId val="{00000007-D513-4D67-BECB-D9C7F0D62E07}"/>
              </c:ext>
            </c:extLst>
          </c:dPt>
          <c:dLbls>
            <c:spPr>
              <a:noFill/>
              <a:ln>
                <a:noFill/>
              </a:ln>
              <a:effectLst/>
            </c:spPr>
            <c:txPr>
              <a:bodyPr/>
              <a:lstStyle/>
              <a:p>
                <a:pPr>
                  <a:defRPr>
                    <a:solidFill>
                      <a:schemeClr val="bg1"/>
                    </a:solidFill>
                    <a:latin typeface="Arial" panose="020B0604020202020204" pitchFamily="34" charset="0"/>
                    <a:cs typeface="Arial" panose="020B0604020202020204" pitchFamily="34" charset="0"/>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Sheet1!$B$2:$B$6</c:f>
              <c:numCache>
                <c:formatCode>General</c:formatCode>
                <c:ptCount val="5"/>
                <c:pt idx="0">
                  <c:v>7.8</c:v>
                </c:pt>
                <c:pt idx="1">
                  <c:v>55.0</c:v>
                </c:pt>
                <c:pt idx="2">
                  <c:v>22.0</c:v>
                </c:pt>
                <c:pt idx="3">
                  <c:v>48.0</c:v>
                </c:pt>
                <c:pt idx="4">
                  <c:v>33.0</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8-D513-4D67-BECB-D9C7F0D62E07}"/>
            </c:ext>
          </c:extLst>
        </c:ser>
        <c:dLbls>
          <c:showLegendKey val="0"/>
          <c:showVal val="0"/>
          <c:showCatName val="0"/>
          <c:showSerName val="0"/>
          <c:showPercent val="0"/>
          <c:showBubbleSize val="0"/>
        </c:dLbls>
        <c:gapWidth val="150"/>
        <c:axId val="-2095160552"/>
        <c:axId val="-2095157576"/>
      </c:barChart>
      <c:catAx>
        <c:axId val="-2095160552"/>
        <c:scaling>
          <c:orientation val="minMax"/>
        </c:scaling>
        <c:delete val="1"/>
        <c:axPos val="b"/>
        <c:numFmt formatCode="General" sourceLinked="0"/>
        <c:majorTickMark val="out"/>
        <c:minorTickMark val="none"/>
        <c:tickLblPos val="nextTo"/>
        <c:crossAx val="-2095157576"/>
        <c:crosses val="autoZero"/>
        <c:auto val="1"/>
        <c:lblAlgn val="ctr"/>
        <c:lblOffset val="100"/>
        <c:noMultiLvlLbl val="0"/>
      </c:catAx>
      <c:valAx>
        <c:axId val="-2095157576"/>
        <c:scaling>
          <c:orientation val="minMax"/>
        </c:scaling>
        <c:delete val="0"/>
        <c:axPos val="l"/>
        <c:majorGridlines>
          <c:spPr>
            <a:ln>
              <a:solidFill>
                <a:schemeClr val="bg1">
                  <a:lumMod val="65000"/>
                </a:schemeClr>
              </a:solidFill>
              <a:prstDash val="sysDash"/>
            </a:ln>
          </c:spPr>
        </c:majorGridlines>
        <c:numFmt formatCode="General" sourceLinked="1"/>
        <c:majorTickMark val="out"/>
        <c:minorTickMark val="none"/>
        <c:tickLblPos val="nextTo"/>
        <c:txPr>
          <a:bodyPr/>
          <a:lstStyle/>
          <a:p>
            <a:pPr>
              <a:defRPr sz="1199">
                <a:solidFill>
                  <a:schemeClr val="bg1"/>
                </a:solidFill>
                <a:latin typeface="Arial" panose="020B0604020202020204" pitchFamily="34" charset="0"/>
                <a:cs typeface="Arial" panose="020B0604020202020204" pitchFamily="34" charset="0"/>
              </a:defRPr>
            </a:pPr>
            <a:endParaRPr lang="zh-CN"/>
          </a:p>
        </c:txPr>
        <c:crossAx val="-2095160552"/>
        <c:crosses val="autoZero"/>
        <c:crossBetween val="between"/>
      </c:valAx>
      <c:spPr>
        <a:noFill/>
        <a:ln w="25381">
          <a:noFill/>
        </a:ln>
      </c:spPr>
    </c:plotArea>
    <c:plotVisOnly val="1"/>
    <c:dispBlanksAs val="gap"/>
    <c:showDLblsOverMax val="0"/>
  </c:chart>
  <c:txPr>
    <a:bodyPr/>
    <a:lstStyle/>
    <a:p>
      <a:pPr>
        <a:defRPr sz="1799"/>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67639902676399"/>
          <c:y val="0.0353697749196141"/>
          <c:w val="0.951338199513382"/>
          <c:h val="0.897106109324759"/>
        </c:manualLayout>
      </c:layout>
      <c:barChart>
        <c:barDir val="col"/>
        <c:grouping val="clustered"/>
        <c:varyColors val="0"/>
        <c:ser>
          <c:idx val="0"/>
          <c:order val="0"/>
          <c:spPr>
            <a:solidFill>
              <a:srgbClr val="00B0F0"/>
            </a:solidFill>
            <a:ln w="7753">
              <a:noFill/>
            </a:ln>
          </c:spPr>
          <c:invertIfNegative val="0"/>
          <c:val>
            <c:numRef>
              <c:f>Sheet1!$B$2:$D$2</c:f>
              <c:numCache>
                <c:formatCode>General</c:formatCode>
                <c:ptCount val="3"/>
                <c:pt idx="0">
                  <c:v>120.4</c:v>
                </c:pt>
                <c:pt idx="1">
                  <c:v>67.4</c:v>
                </c:pt>
                <c:pt idx="2">
                  <c:v>110.0</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Sheet1!$A$2</c15:sqref>
                        </c15:formulaRef>
                      </c:ext>
                    </c:extLst>
                    <c:strCache>
                      <c:ptCount val="1"/>
                    </c:strCache>
                  </c:strRef>
                </c15:tx>
              </c15:filteredSeriesTitle>
            </c:ext>
            <c:ext xmlns:c15="http://schemas.microsoft.com/office/drawing/2012/chart" uri="{02D57815-91ED-43cb-92C2-25804820EDAC}">
              <c15:filteredCategoryTitle>
                <c15:cat>
                  <c:numRef>
                    <c:extLst>
                      <c:ext uri="{02D57815-91ED-43cb-92C2-25804820EDAC}">
                        <c15:formulaRef>
                          <c15:sqref>Sheet1!$B$1:$D$1</c15:sqref>
                        </c15:formulaRef>
                      </c:ext>
                    </c:extLst>
                    <c:numCache>
                      <c:formatCode>General</c:formatCode>
                      <c:ptCount val="3"/>
                    </c:numCache>
                  </c:numRef>
                </c15:cat>
              </c15:filteredCategoryTitle>
            </c:ext>
            <c:ext xmlns:c16="http://schemas.microsoft.com/office/drawing/2014/chart" uri="{C3380CC4-5D6E-409C-BE32-E72D297353CC}">
              <c16:uniqueId val="{00000000-8735-4E73-A240-01CD195CC29C}"/>
            </c:ext>
          </c:extLst>
        </c:ser>
        <c:ser>
          <c:idx val="1"/>
          <c:order val="1"/>
          <c:spPr>
            <a:solidFill>
              <a:srgbClr val="CC203D"/>
            </a:solidFill>
            <a:ln w="7753">
              <a:noFill/>
            </a:ln>
          </c:spPr>
          <c:invertIfNegative val="0"/>
          <c:val>
            <c:numRef>
              <c:f>Sheet1!$B$3:$D$3</c:f>
              <c:numCache>
                <c:formatCode>General</c:formatCode>
                <c:ptCount val="3"/>
                <c:pt idx="0">
                  <c:v>40.6</c:v>
                </c:pt>
                <c:pt idx="1">
                  <c:v>38.6</c:v>
                </c:pt>
                <c:pt idx="2">
                  <c:v>84.6</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Sheet1!$A$3</c15:sqref>
                        </c15:formulaRef>
                      </c:ext>
                    </c:extLst>
                    <c:strCache>
                      <c:ptCount val="1"/>
                    </c:strCache>
                  </c:strRef>
                </c15:tx>
              </c15:filteredSeriesTitle>
            </c:ext>
            <c:ext xmlns:c15="http://schemas.microsoft.com/office/drawing/2012/chart" uri="{02D57815-91ED-43cb-92C2-25804820EDAC}">
              <c15:filteredCategoryTitle>
                <c15:cat>
                  <c:numRef>
                    <c:extLst>
                      <c:ext uri="{02D57815-91ED-43cb-92C2-25804820EDAC}">
                        <c15:formulaRef>
                          <c15:sqref>Sheet1!$B$1:$D$1</c15:sqref>
                        </c15:formulaRef>
                      </c:ext>
                    </c:extLst>
                    <c:numCache>
                      <c:formatCode>General</c:formatCode>
                      <c:ptCount val="3"/>
                    </c:numCache>
                  </c:numRef>
                </c15:cat>
              </c15:filteredCategoryTitle>
            </c:ext>
            <c:ext xmlns:c16="http://schemas.microsoft.com/office/drawing/2014/chart" uri="{C3380CC4-5D6E-409C-BE32-E72D297353CC}">
              <c16:uniqueId val="{00000001-8735-4E73-A240-01CD195CC29C}"/>
            </c:ext>
          </c:extLst>
        </c:ser>
        <c:ser>
          <c:idx val="2"/>
          <c:order val="2"/>
          <c:spPr>
            <a:solidFill>
              <a:srgbClr val="FFC000">
                <a:alpha val="40000"/>
              </a:srgbClr>
            </a:solidFill>
            <a:ln w="7753">
              <a:noFill/>
            </a:ln>
          </c:spPr>
          <c:invertIfNegative val="0"/>
          <c:val>
            <c:numRef>
              <c:f>Sheet1!$B$4:$D$4</c:f>
              <c:numCache>
                <c:formatCode>General</c:formatCode>
                <c:ptCount val="3"/>
                <c:pt idx="0">
                  <c:v>45.9</c:v>
                </c:pt>
                <c:pt idx="1">
                  <c:v>16.9</c:v>
                </c:pt>
                <c:pt idx="2">
                  <c:v>35.0</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Sheet1!$A$4</c15:sqref>
                        </c15:formulaRef>
                      </c:ext>
                    </c:extLst>
                    <c:strCache>
                      <c:ptCount val="1"/>
                    </c:strCache>
                  </c:strRef>
                </c15:tx>
              </c15:filteredSeriesTitle>
            </c:ext>
            <c:ext xmlns:c15="http://schemas.microsoft.com/office/drawing/2012/chart" uri="{02D57815-91ED-43cb-92C2-25804820EDAC}">
              <c15:filteredCategoryTitle>
                <c15:cat>
                  <c:numRef>
                    <c:extLst>
                      <c:ext uri="{02D57815-91ED-43cb-92C2-25804820EDAC}">
                        <c15:formulaRef>
                          <c15:sqref>Sheet1!$B$1:$D$1</c15:sqref>
                        </c15:formulaRef>
                      </c:ext>
                    </c:extLst>
                    <c:numCache>
                      <c:formatCode>General</c:formatCode>
                      <c:ptCount val="3"/>
                    </c:numCache>
                  </c:numRef>
                </c15:cat>
              </c15:filteredCategoryTitle>
            </c:ext>
            <c:ext xmlns:c16="http://schemas.microsoft.com/office/drawing/2014/chart" uri="{C3380CC4-5D6E-409C-BE32-E72D297353CC}">
              <c16:uniqueId val="{00000002-8735-4E73-A240-01CD195CC29C}"/>
            </c:ext>
          </c:extLst>
        </c:ser>
        <c:dLbls>
          <c:showLegendKey val="0"/>
          <c:showVal val="0"/>
          <c:showCatName val="0"/>
          <c:showSerName val="0"/>
          <c:showPercent val="0"/>
          <c:showBubbleSize val="0"/>
        </c:dLbls>
        <c:gapWidth val="150"/>
        <c:axId val="-2112587224"/>
        <c:axId val="-2112583832"/>
      </c:barChart>
      <c:catAx>
        <c:axId val="-2112587224"/>
        <c:scaling>
          <c:orientation val="minMax"/>
        </c:scaling>
        <c:delete val="0"/>
        <c:axPos val="b"/>
        <c:numFmt formatCode="General" sourceLinked="1"/>
        <c:majorTickMark val="in"/>
        <c:minorTickMark val="none"/>
        <c:tickLblPos val="nextTo"/>
        <c:spPr>
          <a:ln w="2907">
            <a:noFill/>
          </a:ln>
        </c:spPr>
        <c:txPr>
          <a:bodyPr rot="0" vert="horz"/>
          <a:lstStyle/>
          <a:p>
            <a:pPr>
              <a:defRPr sz="244" b="1" i="0" u="none" strike="noStrike" baseline="0">
                <a:solidFill>
                  <a:schemeClr val="tx1"/>
                </a:solidFill>
                <a:latin typeface="Arial"/>
                <a:ea typeface="Arial"/>
                <a:cs typeface="Arial"/>
              </a:defRPr>
            </a:pPr>
            <a:endParaRPr lang="zh-CN"/>
          </a:p>
        </c:txPr>
        <c:crossAx val="-2112583832"/>
        <c:crosses val="autoZero"/>
        <c:auto val="1"/>
        <c:lblAlgn val="ctr"/>
        <c:lblOffset val="100"/>
        <c:tickLblSkip val="1"/>
        <c:tickMarkSkip val="1"/>
        <c:noMultiLvlLbl val="0"/>
      </c:catAx>
      <c:valAx>
        <c:axId val="-2112583832"/>
        <c:scaling>
          <c:orientation val="minMax"/>
        </c:scaling>
        <c:delete val="0"/>
        <c:axPos val="l"/>
        <c:numFmt formatCode="General" sourceLinked="1"/>
        <c:majorTickMark val="none"/>
        <c:minorTickMark val="none"/>
        <c:tickLblPos val="none"/>
        <c:spPr>
          <a:ln w="2907">
            <a:noFill/>
          </a:ln>
        </c:spPr>
        <c:crossAx val="-2112587224"/>
        <c:crosses val="autoZero"/>
        <c:crossBetween val="between"/>
      </c:valAx>
      <c:spPr>
        <a:noFill/>
        <a:ln w="7753">
          <a:noFill/>
        </a:ln>
      </c:spPr>
    </c:plotArea>
    <c:plotVisOnly val="1"/>
    <c:dispBlanksAs val="gap"/>
    <c:showDLblsOverMax val="0"/>
  </c:chart>
  <c:spPr>
    <a:noFill/>
    <a:ln>
      <a:noFill/>
    </a:ln>
  </c:spPr>
  <c:txPr>
    <a:bodyPr/>
    <a:lstStyle/>
    <a:p>
      <a:pPr>
        <a:defRPr sz="244" b="0" i="0" u="none" strike="noStrike" baseline="0">
          <a:solidFill>
            <a:schemeClr val="tx1"/>
          </a:solidFill>
          <a:latin typeface="Arial"/>
          <a:ea typeface="Arial"/>
          <a:cs typeface="Arial"/>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68292682926829"/>
          <c:y val="0.0352564102564102"/>
          <c:w val="0.951219512195122"/>
          <c:h val="0.897435897435898"/>
        </c:manualLayout>
      </c:layout>
      <c:barChart>
        <c:barDir val="col"/>
        <c:grouping val="clustered"/>
        <c:varyColors val="0"/>
        <c:ser>
          <c:idx val="0"/>
          <c:order val="0"/>
          <c:spPr>
            <a:solidFill>
              <a:srgbClr val="00F1FF"/>
            </a:solidFill>
            <a:ln w="7771">
              <a:noFill/>
            </a:ln>
          </c:spPr>
          <c:invertIfNegative val="0"/>
          <c:val>
            <c:numRef>
              <c:f>Sheet1!$B$2:$D$2</c:f>
              <c:numCache>
                <c:formatCode>General</c:formatCode>
                <c:ptCount val="3"/>
                <c:pt idx="0">
                  <c:v>60.4</c:v>
                </c:pt>
                <c:pt idx="1">
                  <c:v>47.4</c:v>
                </c:pt>
                <c:pt idx="2">
                  <c:v>90.0</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Sheet1!$A$2</c15:sqref>
                        </c15:formulaRef>
                      </c:ext>
                    </c:extLst>
                    <c:strCache>
                      <c:ptCount val="1"/>
                    </c:strCache>
                  </c:strRef>
                </c15:tx>
              </c15:filteredSeriesTitle>
            </c:ext>
            <c:ext xmlns:c15="http://schemas.microsoft.com/office/drawing/2012/chart" uri="{02D57815-91ED-43cb-92C2-25804820EDAC}">
              <c15:filteredCategoryTitle>
                <c15:cat>
                  <c:numRef>
                    <c:extLst>
                      <c:ext uri="{02D57815-91ED-43cb-92C2-25804820EDAC}">
                        <c15:formulaRef>
                          <c15:sqref>Sheet1!$B$1:$D$1</c15:sqref>
                        </c15:formulaRef>
                      </c:ext>
                    </c:extLst>
                    <c:numCache>
                      <c:formatCode>General</c:formatCode>
                      <c:ptCount val="3"/>
                    </c:numCache>
                  </c:numRef>
                </c15:cat>
              </c15:filteredCategoryTitle>
            </c:ext>
            <c:ext xmlns:c16="http://schemas.microsoft.com/office/drawing/2014/chart" uri="{C3380CC4-5D6E-409C-BE32-E72D297353CC}">
              <c16:uniqueId val="{00000000-14EB-4102-A6BA-F5D202CB8FE4}"/>
            </c:ext>
          </c:extLst>
        </c:ser>
        <c:ser>
          <c:idx val="1"/>
          <c:order val="1"/>
          <c:spPr>
            <a:solidFill>
              <a:srgbClr val="CC203D"/>
            </a:solidFill>
            <a:ln w="7771">
              <a:noFill/>
            </a:ln>
          </c:spPr>
          <c:invertIfNegative val="0"/>
          <c:val>
            <c:numRef>
              <c:f>Sheet1!$B$3:$D$3</c:f>
              <c:numCache>
                <c:formatCode>General</c:formatCode>
                <c:ptCount val="3"/>
                <c:pt idx="0">
                  <c:v>80.6</c:v>
                </c:pt>
                <c:pt idx="1">
                  <c:v>78.6</c:v>
                </c:pt>
                <c:pt idx="2">
                  <c:v>104.6</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Sheet1!$A$3</c15:sqref>
                        </c15:formulaRef>
                      </c:ext>
                    </c:extLst>
                    <c:strCache>
                      <c:ptCount val="1"/>
                    </c:strCache>
                  </c:strRef>
                </c15:tx>
              </c15:filteredSeriesTitle>
            </c:ext>
            <c:ext xmlns:c15="http://schemas.microsoft.com/office/drawing/2012/chart" uri="{02D57815-91ED-43cb-92C2-25804820EDAC}">
              <c15:filteredCategoryTitle>
                <c15:cat>
                  <c:numRef>
                    <c:extLst>
                      <c:ext uri="{02D57815-91ED-43cb-92C2-25804820EDAC}">
                        <c15:formulaRef>
                          <c15:sqref>Sheet1!$B$1:$D$1</c15:sqref>
                        </c15:formulaRef>
                      </c:ext>
                    </c:extLst>
                    <c:numCache>
                      <c:formatCode>General</c:formatCode>
                      <c:ptCount val="3"/>
                    </c:numCache>
                  </c:numRef>
                </c15:cat>
              </c15:filteredCategoryTitle>
            </c:ext>
            <c:ext xmlns:c16="http://schemas.microsoft.com/office/drawing/2014/chart" uri="{C3380CC4-5D6E-409C-BE32-E72D297353CC}">
              <c16:uniqueId val="{00000001-14EB-4102-A6BA-F5D202CB8FE4}"/>
            </c:ext>
          </c:extLst>
        </c:ser>
        <c:ser>
          <c:idx val="2"/>
          <c:order val="2"/>
          <c:spPr>
            <a:solidFill>
              <a:srgbClr val="48B62C">
                <a:alpha val="40000"/>
              </a:srgbClr>
            </a:solidFill>
            <a:ln w="7771">
              <a:noFill/>
            </a:ln>
          </c:spPr>
          <c:invertIfNegative val="0"/>
          <c:val>
            <c:numRef>
              <c:f>Sheet1!$B$4:$D$4</c:f>
              <c:numCache>
                <c:formatCode>General</c:formatCode>
                <c:ptCount val="3"/>
                <c:pt idx="0">
                  <c:v>45.9</c:v>
                </c:pt>
                <c:pt idx="1">
                  <c:v>16.9</c:v>
                </c:pt>
                <c:pt idx="2">
                  <c:v>35.0</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Sheet1!$A$4</c15:sqref>
                        </c15:formulaRef>
                      </c:ext>
                    </c:extLst>
                    <c:strCache>
                      <c:ptCount val="1"/>
                    </c:strCache>
                  </c:strRef>
                </c15:tx>
              </c15:filteredSeriesTitle>
            </c:ext>
            <c:ext xmlns:c15="http://schemas.microsoft.com/office/drawing/2012/chart" uri="{02D57815-91ED-43cb-92C2-25804820EDAC}">
              <c15:filteredCategoryTitle>
                <c15:cat>
                  <c:numRef>
                    <c:extLst>
                      <c:ext uri="{02D57815-91ED-43cb-92C2-25804820EDAC}">
                        <c15:formulaRef>
                          <c15:sqref>Sheet1!$B$1:$D$1</c15:sqref>
                        </c15:formulaRef>
                      </c:ext>
                    </c:extLst>
                    <c:numCache>
                      <c:formatCode>General</c:formatCode>
                      <c:ptCount val="3"/>
                    </c:numCache>
                  </c:numRef>
                </c15:cat>
              </c15:filteredCategoryTitle>
            </c:ext>
            <c:ext xmlns:c16="http://schemas.microsoft.com/office/drawing/2014/chart" uri="{C3380CC4-5D6E-409C-BE32-E72D297353CC}">
              <c16:uniqueId val="{00000002-14EB-4102-A6BA-F5D202CB8FE4}"/>
            </c:ext>
          </c:extLst>
        </c:ser>
        <c:dLbls>
          <c:showLegendKey val="0"/>
          <c:showVal val="0"/>
          <c:showCatName val="0"/>
          <c:showSerName val="0"/>
          <c:showPercent val="0"/>
          <c:showBubbleSize val="0"/>
        </c:dLbls>
        <c:gapWidth val="150"/>
        <c:axId val="-2141512408"/>
        <c:axId val="-2141514888"/>
      </c:barChart>
      <c:catAx>
        <c:axId val="-2141512408"/>
        <c:scaling>
          <c:orientation val="minMax"/>
        </c:scaling>
        <c:delete val="0"/>
        <c:axPos val="b"/>
        <c:numFmt formatCode="General" sourceLinked="1"/>
        <c:majorTickMark val="in"/>
        <c:minorTickMark val="none"/>
        <c:tickLblPos val="nextTo"/>
        <c:spPr>
          <a:ln w="2914">
            <a:noFill/>
          </a:ln>
        </c:spPr>
        <c:txPr>
          <a:bodyPr rot="0" vert="horz"/>
          <a:lstStyle/>
          <a:p>
            <a:pPr>
              <a:defRPr sz="245" b="1" i="0" u="none" strike="noStrike" baseline="0">
                <a:solidFill>
                  <a:schemeClr val="tx1"/>
                </a:solidFill>
                <a:latin typeface="Arial"/>
                <a:ea typeface="Arial"/>
                <a:cs typeface="Arial"/>
              </a:defRPr>
            </a:pPr>
            <a:endParaRPr lang="zh-CN"/>
          </a:p>
        </c:txPr>
        <c:crossAx val="-2141514888"/>
        <c:crosses val="autoZero"/>
        <c:auto val="1"/>
        <c:lblAlgn val="ctr"/>
        <c:lblOffset val="100"/>
        <c:tickLblSkip val="1"/>
        <c:tickMarkSkip val="1"/>
        <c:noMultiLvlLbl val="0"/>
      </c:catAx>
      <c:valAx>
        <c:axId val="-2141514888"/>
        <c:scaling>
          <c:orientation val="minMax"/>
        </c:scaling>
        <c:delete val="0"/>
        <c:axPos val="l"/>
        <c:numFmt formatCode="General" sourceLinked="1"/>
        <c:majorTickMark val="none"/>
        <c:minorTickMark val="none"/>
        <c:tickLblPos val="none"/>
        <c:spPr>
          <a:ln w="2914">
            <a:noFill/>
          </a:ln>
        </c:spPr>
        <c:crossAx val="-2141512408"/>
        <c:crosses val="autoZero"/>
        <c:crossBetween val="between"/>
      </c:valAx>
      <c:spPr>
        <a:noFill/>
        <a:ln w="7771">
          <a:noFill/>
        </a:ln>
      </c:spPr>
    </c:plotArea>
    <c:plotVisOnly val="1"/>
    <c:dispBlanksAs val="gap"/>
    <c:showDLblsOverMax val="0"/>
  </c:chart>
  <c:spPr>
    <a:noFill/>
    <a:ln>
      <a:noFill/>
    </a:ln>
  </c:spPr>
  <c:txPr>
    <a:bodyPr/>
    <a:lstStyle/>
    <a:p>
      <a:pPr>
        <a:defRPr sz="245" b="0" i="0" u="none" strike="noStrike" baseline="0">
          <a:solidFill>
            <a:schemeClr val="tx1"/>
          </a:solidFill>
          <a:latin typeface="Arial"/>
          <a:ea typeface="Arial"/>
          <a:cs typeface="Arial"/>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68292682926829"/>
          <c:y val="0.0352564102564102"/>
          <c:w val="0.951219512195122"/>
          <c:h val="0.897435897435898"/>
        </c:manualLayout>
      </c:layout>
      <c:barChart>
        <c:barDir val="col"/>
        <c:grouping val="clustered"/>
        <c:varyColors val="0"/>
        <c:ser>
          <c:idx val="0"/>
          <c:order val="0"/>
          <c:spPr>
            <a:solidFill>
              <a:srgbClr val="00B0F0"/>
            </a:solidFill>
            <a:ln w="7771">
              <a:noFill/>
            </a:ln>
          </c:spPr>
          <c:invertIfNegative val="0"/>
          <c:val>
            <c:numRef>
              <c:f>Sheet1!$B$2:$D$2</c:f>
              <c:numCache>
                <c:formatCode>General</c:formatCode>
                <c:ptCount val="3"/>
                <c:pt idx="0">
                  <c:v>60.4</c:v>
                </c:pt>
                <c:pt idx="1">
                  <c:v>47.4</c:v>
                </c:pt>
                <c:pt idx="2">
                  <c:v>60.0</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Sheet1!$A$2</c15:sqref>
                        </c15:formulaRef>
                      </c:ext>
                    </c:extLst>
                    <c:strCache>
                      <c:ptCount val="1"/>
                    </c:strCache>
                  </c:strRef>
                </c15:tx>
              </c15:filteredSeriesTitle>
            </c:ext>
            <c:ext xmlns:c15="http://schemas.microsoft.com/office/drawing/2012/chart" uri="{02D57815-91ED-43cb-92C2-25804820EDAC}">
              <c15:filteredCategoryTitle>
                <c15:cat>
                  <c:numRef>
                    <c:extLst>
                      <c:ext uri="{02D57815-91ED-43cb-92C2-25804820EDAC}">
                        <c15:formulaRef>
                          <c15:sqref>Sheet1!$B$1:$D$1</c15:sqref>
                        </c15:formulaRef>
                      </c:ext>
                    </c:extLst>
                    <c:numCache>
                      <c:formatCode>General</c:formatCode>
                      <c:ptCount val="3"/>
                    </c:numCache>
                  </c:numRef>
                </c15:cat>
              </c15:filteredCategoryTitle>
            </c:ext>
            <c:ext xmlns:c16="http://schemas.microsoft.com/office/drawing/2014/chart" uri="{C3380CC4-5D6E-409C-BE32-E72D297353CC}">
              <c16:uniqueId val="{00000000-42D5-48DA-9D46-1E0B6D8BBB5A}"/>
            </c:ext>
          </c:extLst>
        </c:ser>
        <c:ser>
          <c:idx val="1"/>
          <c:order val="1"/>
          <c:spPr>
            <a:solidFill>
              <a:srgbClr val="FFC000"/>
            </a:solidFill>
            <a:ln w="7771">
              <a:noFill/>
            </a:ln>
          </c:spPr>
          <c:invertIfNegative val="0"/>
          <c:val>
            <c:numRef>
              <c:f>Sheet1!$B$3:$D$3</c:f>
              <c:numCache>
                <c:formatCode>General</c:formatCode>
                <c:ptCount val="3"/>
                <c:pt idx="0">
                  <c:v>80.6</c:v>
                </c:pt>
                <c:pt idx="1">
                  <c:v>48.6</c:v>
                </c:pt>
                <c:pt idx="2">
                  <c:v>54.6</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Sheet1!$A$3</c15:sqref>
                        </c15:formulaRef>
                      </c:ext>
                    </c:extLst>
                    <c:strCache>
                      <c:ptCount val="1"/>
                    </c:strCache>
                  </c:strRef>
                </c15:tx>
              </c15:filteredSeriesTitle>
            </c:ext>
            <c:ext xmlns:c15="http://schemas.microsoft.com/office/drawing/2012/chart" uri="{02D57815-91ED-43cb-92C2-25804820EDAC}">
              <c15:filteredCategoryTitle>
                <c15:cat>
                  <c:numRef>
                    <c:extLst>
                      <c:ext uri="{02D57815-91ED-43cb-92C2-25804820EDAC}">
                        <c15:formulaRef>
                          <c15:sqref>Sheet1!$B$1:$D$1</c15:sqref>
                        </c15:formulaRef>
                      </c:ext>
                    </c:extLst>
                    <c:numCache>
                      <c:formatCode>General</c:formatCode>
                      <c:ptCount val="3"/>
                    </c:numCache>
                  </c:numRef>
                </c15:cat>
              </c15:filteredCategoryTitle>
            </c:ext>
            <c:ext xmlns:c16="http://schemas.microsoft.com/office/drawing/2014/chart" uri="{C3380CC4-5D6E-409C-BE32-E72D297353CC}">
              <c16:uniqueId val="{00000001-42D5-48DA-9D46-1E0B6D8BBB5A}"/>
            </c:ext>
          </c:extLst>
        </c:ser>
        <c:ser>
          <c:idx val="2"/>
          <c:order val="2"/>
          <c:spPr>
            <a:solidFill>
              <a:srgbClr val="00F1FF">
                <a:alpha val="40000"/>
              </a:srgbClr>
            </a:solidFill>
            <a:ln w="7771">
              <a:noFill/>
            </a:ln>
          </c:spPr>
          <c:invertIfNegative val="0"/>
          <c:val>
            <c:numRef>
              <c:f>Sheet1!$B$4:$D$4</c:f>
              <c:numCache>
                <c:formatCode>General</c:formatCode>
                <c:ptCount val="3"/>
                <c:pt idx="0">
                  <c:v>145.9</c:v>
                </c:pt>
                <c:pt idx="1">
                  <c:v>76.9</c:v>
                </c:pt>
                <c:pt idx="2">
                  <c:v>85.0</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Sheet1!$A$4</c15:sqref>
                        </c15:formulaRef>
                      </c:ext>
                    </c:extLst>
                    <c:strCache>
                      <c:ptCount val="1"/>
                    </c:strCache>
                  </c:strRef>
                </c15:tx>
              </c15:filteredSeriesTitle>
            </c:ext>
            <c:ext xmlns:c15="http://schemas.microsoft.com/office/drawing/2012/chart" uri="{02D57815-91ED-43cb-92C2-25804820EDAC}">
              <c15:filteredCategoryTitle>
                <c15:cat>
                  <c:numRef>
                    <c:extLst>
                      <c:ext uri="{02D57815-91ED-43cb-92C2-25804820EDAC}">
                        <c15:formulaRef>
                          <c15:sqref>Sheet1!$B$1:$D$1</c15:sqref>
                        </c15:formulaRef>
                      </c:ext>
                    </c:extLst>
                    <c:numCache>
                      <c:formatCode>General</c:formatCode>
                      <c:ptCount val="3"/>
                    </c:numCache>
                  </c:numRef>
                </c15:cat>
              </c15:filteredCategoryTitle>
            </c:ext>
            <c:ext xmlns:c16="http://schemas.microsoft.com/office/drawing/2014/chart" uri="{C3380CC4-5D6E-409C-BE32-E72D297353CC}">
              <c16:uniqueId val="{00000002-42D5-48DA-9D46-1E0B6D8BBB5A}"/>
            </c:ext>
          </c:extLst>
        </c:ser>
        <c:dLbls>
          <c:showLegendKey val="0"/>
          <c:showVal val="0"/>
          <c:showCatName val="0"/>
          <c:showSerName val="0"/>
          <c:showPercent val="0"/>
          <c:showBubbleSize val="0"/>
        </c:dLbls>
        <c:gapWidth val="150"/>
        <c:axId val="-2112649000"/>
        <c:axId val="-2141531720"/>
      </c:barChart>
      <c:catAx>
        <c:axId val="-2112649000"/>
        <c:scaling>
          <c:orientation val="minMax"/>
        </c:scaling>
        <c:delete val="0"/>
        <c:axPos val="b"/>
        <c:numFmt formatCode="General" sourceLinked="1"/>
        <c:majorTickMark val="in"/>
        <c:minorTickMark val="none"/>
        <c:tickLblPos val="nextTo"/>
        <c:spPr>
          <a:ln w="2914">
            <a:noFill/>
          </a:ln>
        </c:spPr>
        <c:txPr>
          <a:bodyPr rot="0" vert="horz"/>
          <a:lstStyle/>
          <a:p>
            <a:pPr>
              <a:defRPr sz="245" b="1" i="0" u="none" strike="noStrike" baseline="0">
                <a:solidFill>
                  <a:schemeClr val="tx1"/>
                </a:solidFill>
                <a:latin typeface="Arial"/>
                <a:ea typeface="Arial"/>
                <a:cs typeface="Arial"/>
              </a:defRPr>
            </a:pPr>
            <a:endParaRPr lang="zh-CN"/>
          </a:p>
        </c:txPr>
        <c:crossAx val="-2141531720"/>
        <c:crosses val="autoZero"/>
        <c:auto val="1"/>
        <c:lblAlgn val="ctr"/>
        <c:lblOffset val="100"/>
        <c:tickLblSkip val="1"/>
        <c:tickMarkSkip val="1"/>
        <c:noMultiLvlLbl val="0"/>
      </c:catAx>
      <c:valAx>
        <c:axId val="-2141531720"/>
        <c:scaling>
          <c:orientation val="minMax"/>
        </c:scaling>
        <c:delete val="0"/>
        <c:axPos val="l"/>
        <c:numFmt formatCode="General" sourceLinked="1"/>
        <c:majorTickMark val="none"/>
        <c:minorTickMark val="none"/>
        <c:tickLblPos val="none"/>
        <c:spPr>
          <a:ln w="2914">
            <a:noFill/>
          </a:ln>
        </c:spPr>
        <c:crossAx val="-2112649000"/>
        <c:crosses val="autoZero"/>
        <c:crossBetween val="between"/>
      </c:valAx>
      <c:spPr>
        <a:noFill/>
        <a:ln w="7771">
          <a:noFill/>
        </a:ln>
      </c:spPr>
    </c:plotArea>
    <c:plotVisOnly val="1"/>
    <c:dispBlanksAs val="gap"/>
    <c:showDLblsOverMax val="0"/>
  </c:chart>
  <c:spPr>
    <a:noFill/>
    <a:ln>
      <a:noFill/>
    </a:ln>
  </c:spPr>
  <c:txPr>
    <a:bodyPr/>
    <a:lstStyle/>
    <a:p>
      <a:pPr>
        <a:defRPr sz="245" b="0" i="0" u="none" strike="noStrike" baseline="0">
          <a:solidFill>
            <a:schemeClr val="tx1"/>
          </a:solidFill>
          <a:latin typeface="Arial"/>
          <a:ea typeface="Arial"/>
          <a:cs typeface="Arial"/>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A5268-FB0C-450E-96E9-03F931237804}" type="datetimeFigureOut">
              <a:rPr lang="zh-CN" altLang="en-US" smtClean="0"/>
              <a:t>18/2/6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6156D-592E-4B4D-8772-D689FB057AF4}" type="slidenum">
              <a:rPr lang="zh-CN" altLang="en-US" smtClean="0"/>
              <a:t>‹#›</a:t>
            </a:fld>
            <a:endParaRPr lang="zh-CN" altLang="en-US"/>
          </a:p>
        </p:txBody>
      </p:sp>
    </p:spTree>
    <p:extLst>
      <p:ext uri="{BB962C8B-B14F-4D97-AF65-F5344CB8AC3E}">
        <p14:creationId xmlns:p14="http://schemas.microsoft.com/office/powerpoint/2010/main" val="1478167688"/>
      </p:ext>
    </p:extLst>
  </p:cSld>
  <p:clrMap bg1="lt1" tx1="dk1" bg2="lt2" tx2="dk2" accent1="accent1" accent2="accent2" accent3="accent3" accent4="accent4" accent5="accent5" accent6="accent6" hlink="hlink" folHlink="folHlink"/>
  <p:notesStyle>
    <a:lvl1pPr marL="0" algn="l" defTabSz="1218957" rtl="0" eaLnBrk="1" latinLnBrk="0" hangingPunct="1">
      <a:defRPr sz="1600" kern="1200">
        <a:solidFill>
          <a:schemeClr val="tx1"/>
        </a:solidFill>
        <a:latin typeface="+mn-lt"/>
        <a:ea typeface="+mn-ea"/>
        <a:cs typeface="+mn-cs"/>
      </a:defRPr>
    </a:lvl1pPr>
    <a:lvl2pPr marL="609478" algn="l" defTabSz="1218957" rtl="0" eaLnBrk="1" latinLnBrk="0" hangingPunct="1">
      <a:defRPr sz="1600" kern="1200">
        <a:solidFill>
          <a:schemeClr val="tx1"/>
        </a:solidFill>
        <a:latin typeface="+mn-lt"/>
        <a:ea typeface="+mn-ea"/>
        <a:cs typeface="+mn-cs"/>
      </a:defRPr>
    </a:lvl2pPr>
    <a:lvl3pPr marL="1218957" algn="l" defTabSz="1218957" rtl="0" eaLnBrk="1" latinLnBrk="0" hangingPunct="1">
      <a:defRPr sz="1600" kern="1200">
        <a:solidFill>
          <a:schemeClr val="tx1"/>
        </a:solidFill>
        <a:latin typeface="+mn-lt"/>
        <a:ea typeface="+mn-ea"/>
        <a:cs typeface="+mn-cs"/>
      </a:defRPr>
    </a:lvl3pPr>
    <a:lvl4pPr marL="1828434" algn="l" defTabSz="1218957" rtl="0" eaLnBrk="1" latinLnBrk="0" hangingPunct="1">
      <a:defRPr sz="1600" kern="1200">
        <a:solidFill>
          <a:schemeClr val="tx1"/>
        </a:solidFill>
        <a:latin typeface="+mn-lt"/>
        <a:ea typeface="+mn-ea"/>
        <a:cs typeface="+mn-cs"/>
      </a:defRPr>
    </a:lvl4pPr>
    <a:lvl5pPr marL="2437912" algn="l" defTabSz="1218957" rtl="0" eaLnBrk="1" latinLnBrk="0" hangingPunct="1">
      <a:defRPr sz="1600" kern="1200">
        <a:solidFill>
          <a:schemeClr val="tx1"/>
        </a:solidFill>
        <a:latin typeface="+mn-lt"/>
        <a:ea typeface="+mn-ea"/>
        <a:cs typeface="+mn-cs"/>
      </a:defRPr>
    </a:lvl5pPr>
    <a:lvl6pPr marL="3047390" algn="l" defTabSz="1218957" rtl="0" eaLnBrk="1" latinLnBrk="0" hangingPunct="1">
      <a:defRPr sz="1600" kern="1200">
        <a:solidFill>
          <a:schemeClr val="tx1"/>
        </a:solidFill>
        <a:latin typeface="+mn-lt"/>
        <a:ea typeface="+mn-ea"/>
        <a:cs typeface="+mn-cs"/>
      </a:defRPr>
    </a:lvl6pPr>
    <a:lvl7pPr marL="3656869" algn="l" defTabSz="1218957" rtl="0" eaLnBrk="1" latinLnBrk="0" hangingPunct="1">
      <a:defRPr sz="1600" kern="1200">
        <a:solidFill>
          <a:schemeClr val="tx1"/>
        </a:solidFill>
        <a:latin typeface="+mn-lt"/>
        <a:ea typeface="+mn-ea"/>
        <a:cs typeface="+mn-cs"/>
      </a:defRPr>
    </a:lvl7pPr>
    <a:lvl8pPr marL="4266347" algn="l" defTabSz="1218957" rtl="0" eaLnBrk="1" latinLnBrk="0" hangingPunct="1">
      <a:defRPr sz="1600" kern="1200">
        <a:solidFill>
          <a:schemeClr val="tx1"/>
        </a:solidFill>
        <a:latin typeface="+mn-lt"/>
        <a:ea typeface="+mn-ea"/>
        <a:cs typeface="+mn-cs"/>
      </a:defRPr>
    </a:lvl8pPr>
    <a:lvl9pPr marL="4875824" algn="l" defTabSz="121895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a:t>
            </a:fld>
            <a:endParaRPr lang="zh-CN" altLang="en-US"/>
          </a:p>
        </p:txBody>
      </p:sp>
    </p:spTree>
    <p:extLst>
      <p:ext uri="{BB962C8B-B14F-4D97-AF65-F5344CB8AC3E}">
        <p14:creationId xmlns:p14="http://schemas.microsoft.com/office/powerpoint/2010/main" val="604119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10</a:t>
            </a:fld>
            <a:endParaRPr lang="zh-CN" altLang="en-US"/>
          </a:p>
        </p:txBody>
      </p:sp>
    </p:spTree>
    <p:extLst>
      <p:ext uri="{BB962C8B-B14F-4D97-AF65-F5344CB8AC3E}">
        <p14:creationId xmlns:p14="http://schemas.microsoft.com/office/powerpoint/2010/main" val="987568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11</a:t>
            </a:fld>
            <a:endParaRPr lang="zh-CN" altLang="en-US"/>
          </a:p>
        </p:txBody>
      </p:sp>
    </p:spTree>
    <p:extLst>
      <p:ext uri="{BB962C8B-B14F-4D97-AF65-F5344CB8AC3E}">
        <p14:creationId xmlns:p14="http://schemas.microsoft.com/office/powerpoint/2010/main" val="307624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12</a:t>
            </a:fld>
            <a:endParaRPr lang="zh-CN" altLang="en-US"/>
          </a:p>
        </p:txBody>
      </p:sp>
    </p:spTree>
    <p:extLst>
      <p:ext uri="{BB962C8B-B14F-4D97-AF65-F5344CB8AC3E}">
        <p14:creationId xmlns:p14="http://schemas.microsoft.com/office/powerpoint/2010/main" val="3218161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13</a:t>
            </a:fld>
            <a:endParaRPr lang="zh-CN" altLang="en-US"/>
          </a:p>
        </p:txBody>
      </p:sp>
    </p:spTree>
    <p:extLst>
      <p:ext uri="{BB962C8B-B14F-4D97-AF65-F5344CB8AC3E}">
        <p14:creationId xmlns:p14="http://schemas.microsoft.com/office/powerpoint/2010/main" val="3721129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14</a:t>
            </a:fld>
            <a:endParaRPr lang="zh-CN" altLang="en-US"/>
          </a:p>
        </p:txBody>
      </p:sp>
    </p:spTree>
    <p:extLst>
      <p:ext uri="{BB962C8B-B14F-4D97-AF65-F5344CB8AC3E}">
        <p14:creationId xmlns:p14="http://schemas.microsoft.com/office/powerpoint/2010/main" val="294977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15</a:t>
            </a:fld>
            <a:endParaRPr lang="zh-CN" altLang="en-US"/>
          </a:p>
        </p:txBody>
      </p:sp>
    </p:spTree>
    <p:extLst>
      <p:ext uri="{BB962C8B-B14F-4D97-AF65-F5344CB8AC3E}">
        <p14:creationId xmlns:p14="http://schemas.microsoft.com/office/powerpoint/2010/main" val="3010213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16</a:t>
            </a:fld>
            <a:endParaRPr lang="zh-CN" altLang="en-US"/>
          </a:p>
        </p:txBody>
      </p:sp>
    </p:spTree>
    <p:extLst>
      <p:ext uri="{BB962C8B-B14F-4D97-AF65-F5344CB8AC3E}">
        <p14:creationId xmlns:p14="http://schemas.microsoft.com/office/powerpoint/2010/main" val="1753073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17</a:t>
            </a:fld>
            <a:endParaRPr lang="zh-CN" altLang="en-US"/>
          </a:p>
        </p:txBody>
      </p:sp>
    </p:spTree>
    <p:extLst>
      <p:ext uri="{BB962C8B-B14F-4D97-AF65-F5344CB8AC3E}">
        <p14:creationId xmlns:p14="http://schemas.microsoft.com/office/powerpoint/2010/main" val="943979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18</a:t>
            </a:fld>
            <a:endParaRPr lang="zh-CN" altLang="en-US"/>
          </a:p>
        </p:txBody>
      </p:sp>
    </p:spTree>
    <p:extLst>
      <p:ext uri="{BB962C8B-B14F-4D97-AF65-F5344CB8AC3E}">
        <p14:creationId xmlns:p14="http://schemas.microsoft.com/office/powerpoint/2010/main" val="2561494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19</a:t>
            </a:fld>
            <a:endParaRPr lang="zh-CN" altLang="en-US"/>
          </a:p>
        </p:txBody>
      </p:sp>
    </p:spTree>
    <p:extLst>
      <p:ext uri="{BB962C8B-B14F-4D97-AF65-F5344CB8AC3E}">
        <p14:creationId xmlns:p14="http://schemas.microsoft.com/office/powerpoint/2010/main" val="127273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2</a:t>
            </a:fld>
            <a:endParaRPr lang="zh-CN" altLang="en-US"/>
          </a:p>
        </p:txBody>
      </p:sp>
    </p:spTree>
    <p:extLst>
      <p:ext uri="{BB962C8B-B14F-4D97-AF65-F5344CB8AC3E}">
        <p14:creationId xmlns:p14="http://schemas.microsoft.com/office/powerpoint/2010/main" val="3272389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20</a:t>
            </a:fld>
            <a:endParaRPr lang="zh-CN" altLang="en-US"/>
          </a:p>
        </p:txBody>
      </p:sp>
    </p:spTree>
    <p:extLst>
      <p:ext uri="{BB962C8B-B14F-4D97-AF65-F5344CB8AC3E}">
        <p14:creationId xmlns:p14="http://schemas.microsoft.com/office/powerpoint/2010/main" val="1788194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3</a:t>
            </a:fld>
            <a:endParaRPr lang="zh-CN" altLang="en-US"/>
          </a:p>
        </p:txBody>
      </p:sp>
    </p:spTree>
    <p:extLst>
      <p:ext uri="{BB962C8B-B14F-4D97-AF65-F5344CB8AC3E}">
        <p14:creationId xmlns:p14="http://schemas.microsoft.com/office/powerpoint/2010/main" val="446220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4</a:t>
            </a:fld>
            <a:endParaRPr lang="zh-CN" altLang="en-US"/>
          </a:p>
        </p:txBody>
      </p:sp>
    </p:spTree>
    <p:extLst>
      <p:ext uri="{BB962C8B-B14F-4D97-AF65-F5344CB8AC3E}">
        <p14:creationId xmlns:p14="http://schemas.microsoft.com/office/powerpoint/2010/main" val="3188499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5</a:t>
            </a:fld>
            <a:endParaRPr lang="zh-CN" altLang="en-US"/>
          </a:p>
        </p:txBody>
      </p:sp>
    </p:spTree>
    <p:extLst>
      <p:ext uri="{BB962C8B-B14F-4D97-AF65-F5344CB8AC3E}">
        <p14:creationId xmlns:p14="http://schemas.microsoft.com/office/powerpoint/2010/main" val="2319933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6</a:t>
            </a:fld>
            <a:endParaRPr lang="zh-CN" altLang="en-US"/>
          </a:p>
        </p:txBody>
      </p:sp>
    </p:spTree>
    <p:extLst>
      <p:ext uri="{BB962C8B-B14F-4D97-AF65-F5344CB8AC3E}">
        <p14:creationId xmlns:p14="http://schemas.microsoft.com/office/powerpoint/2010/main" val="214671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7</a:t>
            </a:fld>
            <a:endParaRPr lang="zh-CN" altLang="en-US"/>
          </a:p>
        </p:txBody>
      </p:sp>
    </p:spTree>
    <p:extLst>
      <p:ext uri="{BB962C8B-B14F-4D97-AF65-F5344CB8AC3E}">
        <p14:creationId xmlns:p14="http://schemas.microsoft.com/office/powerpoint/2010/main" val="1319565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8</a:t>
            </a:fld>
            <a:endParaRPr lang="zh-CN" altLang="en-US"/>
          </a:p>
        </p:txBody>
      </p:sp>
    </p:spTree>
    <p:extLst>
      <p:ext uri="{BB962C8B-B14F-4D97-AF65-F5344CB8AC3E}">
        <p14:creationId xmlns:p14="http://schemas.microsoft.com/office/powerpoint/2010/main" val="4039673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9</a:t>
            </a:fld>
            <a:endParaRPr lang="zh-CN" altLang="en-US"/>
          </a:p>
        </p:txBody>
      </p:sp>
    </p:spTree>
    <p:extLst>
      <p:ext uri="{BB962C8B-B14F-4D97-AF65-F5344CB8AC3E}">
        <p14:creationId xmlns:p14="http://schemas.microsoft.com/office/powerpoint/2010/main" val="1610898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519" y="2130429"/>
            <a:ext cx="1036455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038" y="3886200"/>
            <a:ext cx="8535512" cy="1752600"/>
          </a:xfrm>
          <a:prstGeom prst="rect">
            <a:avLst/>
          </a:prstGeom>
        </p:spPr>
        <p:txBody>
          <a:bodyPr/>
          <a:lstStyle>
            <a:lvl1pPr marL="0" indent="0" algn="ctr">
              <a:buNone/>
              <a:defRPr>
                <a:solidFill>
                  <a:schemeClr val="tx1">
                    <a:tint val="75000"/>
                  </a:schemeClr>
                </a:solidFill>
              </a:defRPr>
            </a:lvl1pPr>
            <a:lvl2pPr marL="609107" indent="0" algn="ctr">
              <a:buNone/>
              <a:defRPr>
                <a:solidFill>
                  <a:schemeClr val="tx1">
                    <a:tint val="75000"/>
                  </a:schemeClr>
                </a:solidFill>
              </a:defRPr>
            </a:lvl2pPr>
            <a:lvl3pPr marL="1218216" indent="0" algn="ctr">
              <a:buNone/>
              <a:defRPr>
                <a:solidFill>
                  <a:schemeClr val="tx1">
                    <a:tint val="75000"/>
                  </a:schemeClr>
                </a:solidFill>
              </a:defRPr>
            </a:lvl3pPr>
            <a:lvl4pPr marL="1827322" indent="0" algn="ctr">
              <a:buNone/>
              <a:defRPr>
                <a:solidFill>
                  <a:schemeClr val="tx1">
                    <a:tint val="75000"/>
                  </a:schemeClr>
                </a:solidFill>
              </a:defRPr>
            </a:lvl4pPr>
            <a:lvl5pPr marL="2436429" indent="0" algn="ctr">
              <a:buNone/>
              <a:defRPr>
                <a:solidFill>
                  <a:schemeClr val="tx1">
                    <a:tint val="75000"/>
                  </a:schemeClr>
                </a:solidFill>
              </a:defRPr>
            </a:lvl5pPr>
            <a:lvl6pPr marL="3045537" indent="0" algn="ctr">
              <a:buNone/>
              <a:defRPr>
                <a:solidFill>
                  <a:schemeClr val="tx1">
                    <a:tint val="75000"/>
                  </a:schemeClr>
                </a:solidFill>
              </a:defRPr>
            </a:lvl6pPr>
            <a:lvl7pPr marL="3654645" indent="0" algn="ctr">
              <a:buNone/>
              <a:defRPr>
                <a:solidFill>
                  <a:schemeClr val="tx1">
                    <a:tint val="75000"/>
                  </a:schemeClr>
                </a:solidFill>
              </a:defRPr>
            </a:lvl7pPr>
            <a:lvl8pPr marL="4263752" indent="0" algn="ctr">
              <a:buNone/>
              <a:defRPr>
                <a:solidFill>
                  <a:schemeClr val="tx1">
                    <a:tint val="75000"/>
                  </a:schemeClr>
                </a:solidFill>
              </a:defRPr>
            </a:lvl8pPr>
            <a:lvl9pPr marL="48728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79" y="6356352"/>
            <a:ext cx="2845171" cy="365125"/>
          </a:xfrm>
          <a:prstGeom prst="rect">
            <a:avLst/>
          </a:prstGeom>
        </p:spPr>
        <p:txBody>
          <a:bodyPr/>
          <a:lstStyle/>
          <a:p>
            <a:fld id="{B95FC270-55C9-4A20-A67A-3DE973D1FE95}" type="datetimeFigureOut">
              <a:rPr lang="zh-CN" altLang="en-US" smtClean="0">
                <a:solidFill>
                  <a:srgbClr val="000000">
                    <a:tint val="75000"/>
                  </a:srgbClr>
                </a:solidFill>
              </a:rPr>
              <a:pPr/>
              <a:t>18/2/6</a:t>
            </a:fld>
            <a:endParaRPr lang="zh-CN" altLang="en-US">
              <a:solidFill>
                <a:srgbClr val="000000">
                  <a:tint val="75000"/>
                </a:srgbClr>
              </a:solidFill>
            </a:endParaRPr>
          </a:p>
        </p:txBody>
      </p:sp>
      <p:sp>
        <p:nvSpPr>
          <p:cNvPr id="5" name="页脚占位符 4"/>
          <p:cNvSpPr>
            <a:spLocks noGrp="1"/>
          </p:cNvSpPr>
          <p:nvPr>
            <p:ph type="ftr" sz="quarter" idx="11"/>
          </p:nvPr>
        </p:nvSpPr>
        <p:spPr>
          <a:xfrm>
            <a:off x="4166144" y="6356352"/>
            <a:ext cx="3861303" cy="365125"/>
          </a:xfrm>
          <a:prstGeom prst="rect">
            <a:avLst/>
          </a:prstGeom>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a:xfrm>
            <a:off x="8738738" y="6356352"/>
            <a:ext cx="2845171"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1905300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4793" y="-90517"/>
            <a:ext cx="1064305" cy="992320"/>
          </a:xfrm>
          <a:prstGeom prst="rect">
            <a:avLst/>
          </a:prstGeom>
        </p:spPr>
      </p:pic>
    </p:spTree>
    <p:extLst>
      <p:ext uri="{BB962C8B-B14F-4D97-AF65-F5344CB8AC3E}">
        <p14:creationId xmlns:p14="http://schemas.microsoft.com/office/powerpoint/2010/main" val="417237586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4793" y="-90517"/>
            <a:ext cx="1064305" cy="992320"/>
          </a:xfrm>
          <a:prstGeom prst="rect">
            <a:avLst/>
          </a:prstGeom>
        </p:spPr>
      </p:pic>
    </p:spTree>
    <p:extLst>
      <p:ext uri="{BB962C8B-B14F-4D97-AF65-F5344CB8AC3E}">
        <p14:creationId xmlns:p14="http://schemas.microsoft.com/office/powerpoint/2010/main" val="62056971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81" y="274640"/>
            <a:ext cx="10974229"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81" y="1600200"/>
            <a:ext cx="10974229" cy="452596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81" y="6356352"/>
            <a:ext cx="2845171" cy="365125"/>
          </a:xfrm>
          <a:prstGeom prst="rect">
            <a:avLst/>
          </a:prstGeom>
        </p:spPr>
        <p:txBody>
          <a:bodyPr/>
          <a:lstStyle/>
          <a:p>
            <a:fld id="{8B35F0B1-53A2-4F58-A419-9B6A1424FB57}" type="datetimeFigureOut">
              <a:rPr lang="zh-CN" altLang="en-US" smtClean="0">
                <a:solidFill>
                  <a:srgbClr val="000000"/>
                </a:solidFill>
              </a:rPr>
              <a:pPr/>
              <a:t>18/2/6</a:t>
            </a:fld>
            <a:endParaRPr lang="zh-CN" altLang="en-US">
              <a:solidFill>
                <a:srgbClr val="000000"/>
              </a:solidFill>
            </a:endParaRPr>
          </a:p>
        </p:txBody>
      </p:sp>
      <p:sp>
        <p:nvSpPr>
          <p:cNvPr id="5" name="页脚占位符 4"/>
          <p:cNvSpPr>
            <a:spLocks noGrp="1"/>
          </p:cNvSpPr>
          <p:nvPr>
            <p:ph type="ftr" sz="quarter" idx="11"/>
          </p:nvPr>
        </p:nvSpPr>
        <p:spPr>
          <a:xfrm>
            <a:off x="4166144" y="6356352"/>
            <a:ext cx="3861302" cy="365125"/>
          </a:xfrm>
          <a:prstGeom prst="rect">
            <a:avLst/>
          </a:prstGeom>
        </p:spPr>
        <p:txBody>
          <a:bodyPr/>
          <a:lstStyle/>
          <a:p>
            <a:endParaRPr lang="zh-CN" altLang="en-US">
              <a:solidFill>
                <a:srgbClr val="000000"/>
              </a:solidFill>
            </a:endParaRPr>
          </a:p>
        </p:txBody>
      </p:sp>
      <p:sp>
        <p:nvSpPr>
          <p:cNvPr id="6" name="灯片编号占位符 5"/>
          <p:cNvSpPr>
            <a:spLocks noGrp="1"/>
          </p:cNvSpPr>
          <p:nvPr>
            <p:ph type="sldNum" sz="quarter" idx="12"/>
          </p:nvPr>
        </p:nvSpPr>
        <p:spPr>
          <a:xfrm>
            <a:off x="8738738" y="6356352"/>
            <a:ext cx="2845171" cy="365125"/>
          </a:xfrm>
          <a:prstGeom prst="rect">
            <a:avLst/>
          </a:prstGeom>
        </p:spPr>
        <p:txBody>
          <a:bodyPr/>
          <a:lstStyle/>
          <a:p>
            <a:fld id="{18EBF4EF-A2BF-4103-B2B4-2A3D5169DA7D}"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269527824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65351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209" y="4406901"/>
            <a:ext cx="10364550" cy="1362075"/>
          </a:xfrm>
          <a:prstGeom prst="rect">
            <a:avLst/>
          </a:prstGeom>
        </p:spPr>
        <p:txBody>
          <a:bodyPr anchor="t"/>
          <a:lstStyle>
            <a:lvl1pPr algn="l">
              <a:defRPr sz="5330" b="1" cap="all"/>
            </a:lvl1pPr>
          </a:lstStyle>
          <a:p>
            <a:r>
              <a:rPr lang="zh-CN" altLang="en-US"/>
              <a:t>单击此处编辑母版标题样式</a:t>
            </a:r>
          </a:p>
        </p:txBody>
      </p:sp>
      <p:sp>
        <p:nvSpPr>
          <p:cNvPr id="3" name="文本占位符 2"/>
          <p:cNvSpPr>
            <a:spLocks noGrp="1"/>
          </p:cNvSpPr>
          <p:nvPr>
            <p:ph type="body" idx="1"/>
          </p:nvPr>
        </p:nvSpPr>
        <p:spPr>
          <a:xfrm>
            <a:off x="963209" y="2906713"/>
            <a:ext cx="10364550" cy="1500188"/>
          </a:xfrm>
          <a:prstGeom prst="rect">
            <a:avLst/>
          </a:prstGeom>
        </p:spPr>
        <p:txBody>
          <a:bodyPr anchor="b"/>
          <a:lstStyle>
            <a:lvl1pPr marL="0" indent="0">
              <a:buNone/>
              <a:defRPr sz="2663">
                <a:solidFill>
                  <a:schemeClr val="tx1">
                    <a:tint val="75000"/>
                  </a:schemeClr>
                </a:solidFill>
              </a:defRPr>
            </a:lvl1pPr>
            <a:lvl2pPr marL="609107" indent="0">
              <a:buNone/>
              <a:defRPr sz="2398">
                <a:solidFill>
                  <a:schemeClr val="tx1">
                    <a:tint val="75000"/>
                  </a:schemeClr>
                </a:solidFill>
              </a:defRPr>
            </a:lvl2pPr>
            <a:lvl3pPr marL="1218216" indent="0">
              <a:buNone/>
              <a:defRPr sz="2133">
                <a:solidFill>
                  <a:schemeClr val="tx1">
                    <a:tint val="75000"/>
                  </a:schemeClr>
                </a:solidFill>
              </a:defRPr>
            </a:lvl3pPr>
            <a:lvl4pPr marL="1827322" indent="0">
              <a:buNone/>
              <a:defRPr sz="1865">
                <a:solidFill>
                  <a:schemeClr val="tx1">
                    <a:tint val="75000"/>
                  </a:schemeClr>
                </a:solidFill>
              </a:defRPr>
            </a:lvl4pPr>
            <a:lvl5pPr marL="2436429" indent="0">
              <a:buNone/>
              <a:defRPr sz="1865">
                <a:solidFill>
                  <a:schemeClr val="tx1">
                    <a:tint val="75000"/>
                  </a:schemeClr>
                </a:solidFill>
              </a:defRPr>
            </a:lvl5pPr>
            <a:lvl6pPr marL="3045537" indent="0">
              <a:buNone/>
              <a:defRPr sz="1865">
                <a:solidFill>
                  <a:schemeClr val="tx1">
                    <a:tint val="75000"/>
                  </a:schemeClr>
                </a:solidFill>
              </a:defRPr>
            </a:lvl6pPr>
            <a:lvl7pPr marL="3654645" indent="0">
              <a:buNone/>
              <a:defRPr sz="1865">
                <a:solidFill>
                  <a:schemeClr val="tx1">
                    <a:tint val="75000"/>
                  </a:schemeClr>
                </a:solidFill>
              </a:defRPr>
            </a:lvl7pPr>
            <a:lvl8pPr marL="4263752" indent="0">
              <a:buNone/>
              <a:defRPr sz="1865">
                <a:solidFill>
                  <a:schemeClr val="tx1">
                    <a:tint val="75000"/>
                  </a:schemeClr>
                </a:solidFill>
              </a:defRPr>
            </a:lvl8pPr>
            <a:lvl9pPr marL="4872860" indent="0">
              <a:buNone/>
              <a:defRPr sz="18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79" y="6356352"/>
            <a:ext cx="2845171" cy="365125"/>
          </a:xfrm>
          <a:prstGeom prst="rect">
            <a:avLst/>
          </a:prstGeom>
        </p:spPr>
        <p:txBody>
          <a:bodyPr/>
          <a:lstStyle/>
          <a:p>
            <a:fld id="{B95FC270-55C9-4A20-A67A-3DE973D1FE95}" type="datetimeFigureOut">
              <a:rPr lang="zh-CN" altLang="en-US" smtClean="0">
                <a:solidFill>
                  <a:srgbClr val="000000">
                    <a:tint val="75000"/>
                  </a:srgbClr>
                </a:solidFill>
              </a:rPr>
              <a:pPr/>
              <a:t>18/2/6</a:t>
            </a:fld>
            <a:endParaRPr lang="zh-CN" altLang="en-US">
              <a:solidFill>
                <a:srgbClr val="000000">
                  <a:tint val="75000"/>
                </a:srgbClr>
              </a:solidFill>
            </a:endParaRPr>
          </a:p>
        </p:txBody>
      </p:sp>
      <p:sp>
        <p:nvSpPr>
          <p:cNvPr id="5" name="页脚占位符 4"/>
          <p:cNvSpPr>
            <a:spLocks noGrp="1"/>
          </p:cNvSpPr>
          <p:nvPr>
            <p:ph type="ftr" sz="quarter" idx="11"/>
          </p:nvPr>
        </p:nvSpPr>
        <p:spPr>
          <a:xfrm>
            <a:off x="4166144" y="6356352"/>
            <a:ext cx="3861303" cy="365125"/>
          </a:xfrm>
          <a:prstGeom prst="rect">
            <a:avLst/>
          </a:prstGeom>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a:xfrm>
            <a:off x="8738738" y="6356352"/>
            <a:ext cx="2845171"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12942901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81" y="274640"/>
            <a:ext cx="10974229"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81" y="1200152"/>
            <a:ext cx="5385501" cy="3394075"/>
          </a:xfrm>
          <a:prstGeom prst="rect">
            <a:avLst/>
          </a:prstGeom>
        </p:spPr>
        <p:txBody>
          <a:bodyPr/>
          <a:lstStyle>
            <a:lvl1pPr>
              <a:defRPr sz="3731"/>
            </a:lvl1pPr>
            <a:lvl2pPr>
              <a:defRPr sz="3198"/>
            </a:lvl2pPr>
            <a:lvl3pPr>
              <a:defRPr sz="2663"/>
            </a:lvl3pPr>
            <a:lvl4pPr>
              <a:defRPr sz="2398"/>
            </a:lvl4pPr>
            <a:lvl5pPr>
              <a:defRPr sz="2398"/>
            </a:lvl5pPr>
            <a:lvl6pPr>
              <a:defRPr sz="2398"/>
            </a:lvl6pPr>
            <a:lvl7pPr>
              <a:defRPr sz="2398"/>
            </a:lvl7pPr>
            <a:lvl8pPr>
              <a:defRPr sz="2398"/>
            </a:lvl8pPr>
            <a:lvl9pPr>
              <a:defRPr sz="239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8407" y="1200152"/>
            <a:ext cx="5385501" cy="3394075"/>
          </a:xfrm>
          <a:prstGeom prst="rect">
            <a:avLst/>
          </a:prstGeom>
        </p:spPr>
        <p:txBody>
          <a:bodyPr/>
          <a:lstStyle>
            <a:lvl1pPr>
              <a:defRPr sz="3731"/>
            </a:lvl1pPr>
            <a:lvl2pPr>
              <a:defRPr sz="3198"/>
            </a:lvl2pPr>
            <a:lvl3pPr>
              <a:defRPr sz="2663"/>
            </a:lvl3pPr>
            <a:lvl4pPr>
              <a:defRPr sz="2398"/>
            </a:lvl4pPr>
            <a:lvl5pPr>
              <a:defRPr sz="2398"/>
            </a:lvl5pPr>
            <a:lvl6pPr>
              <a:defRPr sz="2398"/>
            </a:lvl6pPr>
            <a:lvl7pPr>
              <a:defRPr sz="2398"/>
            </a:lvl7pPr>
            <a:lvl8pPr>
              <a:defRPr sz="2398"/>
            </a:lvl8pPr>
            <a:lvl9pPr>
              <a:defRPr sz="239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79" y="6356352"/>
            <a:ext cx="2845171" cy="365125"/>
          </a:xfrm>
          <a:prstGeom prst="rect">
            <a:avLst/>
          </a:prstGeom>
        </p:spPr>
        <p:txBody>
          <a:bodyPr/>
          <a:lstStyle/>
          <a:p>
            <a:fld id="{B95FC270-55C9-4A20-A67A-3DE973D1FE95}" type="datetimeFigureOut">
              <a:rPr lang="zh-CN" altLang="en-US" smtClean="0">
                <a:solidFill>
                  <a:srgbClr val="000000">
                    <a:tint val="75000"/>
                  </a:srgbClr>
                </a:solidFill>
              </a:rPr>
              <a:pPr/>
              <a:t>18/2/6</a:t>
            </a:fld>
            <a:endParaRPr lang="zh-CN" altLang="en-US">
              <a:solidFill>
                <a:srgbClr val="000000">
                  <a:tint val="75000"/>
                </a:srgbClr>
              </a:solidFill>
            </a:endParaRPr>
          </a:p>
        </p:txBody>
      </p:sp>
      <p:sp>
        <p:nvSpPr>
          <p:cNvPr id="6" name="页脚占位符 5"/>
          <p:cNvSpPr>
            <a:spLocks noGrp="1"/>
          </p:cNvSpPr>
          <p:nvPr>
            <p:ph type="ftr" sz="quarter" idx="11"/>
          </p:nvPr>
        </p:nvSpPr>
        <p:spPr>
          <a:xfrm>
            <a:off x="4166144" y="6356352"/>
            <a:ext cx="3861303" cy="365125"/>
          </a:xfrm>
          <a:prstGeom prst="rect">
            <a:avLst/>
          </a:prstGeom>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a:xfrm>
            <a:off x="8738738" y="6356352"/>
            <a:ext cx="2845171"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89955381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81" y="274640"/>
            <a:ext cx="10974229"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79" y="1535114"/>
            <a:ext cx="5387619" cy="639762"/>
          </a:xfrm>
          <a:prstGeom prst="rect">
            <a:avLst/>
          </a:prstGeom>
        </p:spPr>
        <p:txBody>
          <a:bodyPr anchor="b"/>
          <a:lstStyle>
            <a:lvl1pPr marL="0" indent="0">
              <a:buNone/>
              <a:defRPr sz="3198" b="1"/>
            </a:lvl1pPr>
            <a:lvl2pPr marL="609107" indent="0">
              <a:buNone/>
              <a:defRPr sz="2663" b="1"/>
            </a:lvl2pPr>
            <a:lvl3pPr marL="1218216" indent="0">
              <a:buNone/>
              <a:defRPr sz="2398" b="1"/>
            </a:lvl3pPr>
            <a:lvl4pPr marL="1827322" indent="0">
              <a:buNone/>
              <a:defRPr sz="2133" b="1"/>
            </a:lvl4pPr>
            <a:lvl5pPr marL="2436429" indent="0">
              <a:buNone/>
              <a:defRPr sz="2133" b="1"/>
            </a:lvl5pPr>
            <a:lvl6pPr marL="3045537" indent="0">
              <a:buNone/>
              <a:defRPr sz="2133" b="1"/>
            </a:lvl6pPr>
            <a:lvl7pPr marL="3654645" indent="0">
              <a:buNone/>
              <a:defRPr sz="2133" b="1"/>
            </a:lvl7pPr>
            <a:lvl8pPr marL="4263752" indent="0">
              <a:buNone/>
              <a:defRPr sz="2133" b="1"/>
            </a:lvl8pPr>
            <a:lvl9pPr marL="4872860"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79" y="2174877"/>
            <a:ext cx="5387619" cy="3951288"/>
          </a:xfrm>
          <a:prstGeom prst="rect">
            <a:avLst/>
          </a:prstGeom>
        </p:spPr>
        <p:txBody>
          <a:bodyPr/>
          <a:lstStyle>
            <a:lvl1pPr>
              <a:defRPr sz="3198"/>
            </a:lvl1pPr>
            <a:lvl2pPr>
              <a:defRPr sz="2663"/>
            </a:lvl2pPr>
            <a:lvl3pPr>
              <a:defRPr sz="2398"/>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179" y="1535114"/>
            <a:ext cx="5389735" cy="639762"/>
          </a:xfrm>
          <a:prstGeom prst="rect">
            <a:avLst/>
          </a:prstGeom>
        </p:spPr>
        <p:txBody>
          <a:bodyPr anchor="b"/>
          <a:lstStyle>
            <a:lvl1pPr marL="0" indent="0">
              <a:buNone/>
              <a:defRPr sz="3198" b="1"/>
            </a:lvl1pPr>
            <a:lvl2pPr marL="609107" indent="0">
              <a:buNone/>
              <a:defRPr sz="2663" b="1"/>
            </a:lvl2pPr>
            <a:lvl3pPr marL="1218216" indent="0">
              <a:buNone/>
              <a:defRPr sz="2398" b="1"/>
            </a:lvl3pPr>
            <a:lvl4pPr marL="1827322" indent="0">
              <a:buNone/>
              <a:defRPr sz="2133" b="1"/>
            </a:lvl4pPr>
            <a:lvl5pPr marL="2436429" indent="0">
              <a:buNone/>
              <a:defRPr sz="2133" b="1"/>
            </a:lvl5pPr>
            <a:lvl6pPr marL="3045537" indent="0">
              <a:buNone/>
              <a:defRPr sz="2133" b="1"/>
            </a:lvl6pPr>
            <a:lvl7pPr marL="3654645" indent="0">
              <a:buNone/>
              <a:defRPr sz="2133" b="1"/>
            </a:lvl7pPr>
            <a:lvl8pPr marL="4263752" indent="0">
              <a:buNone/>
              <a:defRPr sz="2133" b="1"/>
            </a:lvl8pPr>
            <a:lvl9pPr marL="4872860"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4179" y="2174877"/>
            <a:ext cx="5389735" cy="3951288"/>
          </a:xfrm>
          <a:prstGeom prst="rect">
            <a:avLst/>
          </a:prstGeom>
        </p:spPr>
        <p:txBody>
          <a:bodyPr/>
          <a:lstStyle>
            <a:lvl1pPr>
              <a:defRPr sz="3198"/>
            </a:lvl1pPr>
            <a:lvl2pPr>
              <a:defRPr sz="2663"/>
            </a:lvl2pPr>
            <a:lvl3pPr>
              <a:defRPr sz="2398"/>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79" y="6356352"/>
            <a:ext cx="2845171" cy="365125"/>
          </a:xfrm>
          <a:prstGeom prst="rect">
            <a:avLst/>
          </a:prstGeom>
        </p:spPr>
        <p:txBody>
          <a:bodyPr/>
          <a:lstStyle/>
          <a:p>
            <a:fld id="{B95FC270-55C9-4A20-A67A-3DE973D1FE95}" type="datetimeFigureOut">
              <a:rPr lang="zh-CN" altLang="en-US" smtClean="0">
                <a:solidFill>
                  <a:srgbClr val="000000">
                    <a:tint val="75000"/>
                  </a:srgbClr>
                </a:solidFill>
              </a:rPr>
              <a:pPr/>
              <a:t>18/2/6</a:t>
            </a:fld>
            <a:endParaRPr lang="zh-CN" altLang="en-US">
              <a:solidFill>
                <a:srgbClr val="000000">
                  <a:tint val="75000"/>
                </a:srgbClr>
              </a:solidFill>
            </a:endParaRPr>
          </a:p>
        </p:txBody>
      </p:sp>
      <p:sp>
        <p:nvSpPr>
          <p:cNvPr id="8" name="页脚占位符 7"/>
          <p:cNvSpPr>
            <a:spLocks noGrp="1"/>
          </p:cNvSpPr>
          <p:nvPr>
            <p:ph type="ftr" sz="quarter" idx="11"/>
          </p:nvPr>
        </p:nvSpPr>
        <p:spPr>
          <a:xfrm>
            <a:off x="4166144" y="6356352"/>
            <a:ext cx="3861303" cy="365125"/>
          </a:xfrm>
          <a:prstGeom prst="rect">
            <a:avLst/>
          </a:prstGeom>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a:xfrm>
            <a:off x="8738738" y="6356352"/>
            <a:ext cx="2845171"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5511627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81" y="274640"/>
            <a:ext cx="10974229"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79" y="6356352"/>
            <a:ext cx="2845171" cy="365125"/>
          </a:xfrm>
          <a:prstGeom prst="rect">
            <a:avLst/>
          </a:prstGeom>
        </p:spPr>
        <p:txBody>
          <a:bodyPr/>
          <a:lstStyle/>
          <a:p>
            <a:fld id="{B95FC270-55C9-4A20-A67A-3DE973D1FE95}" type="datetimeFigureOut">
              <a:rPr lang="zh-CN" altLang="en-US" smtClean="0">
                <a:solidFill>
                  <a:srgbClr val="000000">
                    <a:tint val="75000"/>
                  </a:srgbClr>
                </a:solidFill>
              </a:rPr>
              <a:pPr/>
              <a:t>18/2/6</a:t>
            </a:fld>
            <a:endParaRPr lang="zh-CN" altLang="en-US">
              <a:solidFill>
                <a:srgbClr val="000000">
                  <a:tint val="75000"/>
                </a:srgbClr>
              </a:solidFill>
            </a:endParaRPr>
          </a:p>
        </p:txBody>
      </p:sp>
      <p:sp>
        <p:nvSpPr>
          <p:cNvPr id="4" name="页脚占位符 3"/>
          <p:cNvSpPr>
            <a:spLocks noGrp="1"/>
          </p:cNvSpPr>
          <p:nvPr>
            <p:ph type="ftr" sz="quarter" idx="11"/>
          </p:nvPr>
        </p:nvSpPr>
        <p:spPr>
          <a:xfrm>
            <a:off x="4166144" y="6356352"/>
            <a:ext cx="3861303" cy="365125"/>
          </a:xfrm>
          <a:prstGeom prst="rect">
            <a:avLst/>
          </a:prstGeom>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a:xfrm>
            <a:off x="8738738" y="6356352"/>
            <a:ext cx="2845171"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79689564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84" y="273053"/>
            <a:ext cx="4011606" cy="1162051"/>
          </a:xfrm>
          <a:prstGeom prst="rect">
            <a:avLst/>
          </a:prstGeom>
        </p:spPr>
        <p:txBody>
          <a:bodyPr anchor="b"/>
          <a:lstStyle>
            <a:lvl1pPr algn="l">
              <a:defRPr sz="2663" b="1"/>
            </a:lvl1pPr>
          </a:lstStyle>
          <a:p>
            <a:r>
              <a:rPr lang="zh-CN" altLang="en-US"/>
              <a:t>单击此处编辑母版标题样式</a:t>
            </a:r>
          </a:p>
        </p:txBody>
      </p:sp>
      <p:sp>
        <p:nvSpPr>
          <p:cNvPr id="3" name="内容占位符 2"/>
          <p:cNvSpPr>
            <a:spLocks noGrp="1"/>
          </p:cNvSpPr>
          <p:nvPr>
            <p:ph idx="1"/>
          </p:nvPr>
        </p:nvSpPr>
        <p:spPr>
          <a:xfrm>
            <a:off x="4767354" y="273053"/>
            <a:ext cx="6816554" cy="5853113"/>
          </a:xfrm>
          <a:prstGeom prst="rect">
            <a:avLst/>
          </a:prstGeom>
        </p:spPr>
        <p:txBody>
          <a:bodyPr/>
          <a:lstStyle>
            <a:lvl1pPr>
              <a:defRPr sz="4263"/>
            </a:lvl1pPr>
            <a:lvl2pPr>
              <a:defRPr sz="3731"/>
            </a:lvl2pPr>
            <a:lvl3pPr>
              <a:defRPr sz="3198"/>
            </a:lvl3pPr>
            <a:lvl4pPr>
              <a:defRPr sz="2663"/>
            </a:lvl4pPr>
            <a:lvl5pPr>
              <a:defRPr sz="2663"/>
            </a:lvl5pPr>
            <a:lvl6pPr>
              <a:defRPr sz="2663"/>
            </a:lvl6pPr>
            <a:lvl7pPr>
              <a:defRPr sz="2663"/>
            </a:lvl7pPr>
            <a:lvl8pPr>
              <a:defRPr sz="2663"/>
            </a:lvl8pPr>
            <a:lvl9pPr>
              <a:defRPr sz="266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84" y="1435103"/>
            <a:ext cx="4011606" cy="4691062"/>
          </a:xfrm>
          <a:prstGeom prst="rect">
            <a:avLst/>
          </a:prstGeom>
        </p:spPr>
        <p:txBody>
          <a:bodyPr/>
          <a:lstStyle>
            <a:lvl1pPr marL="0" indent="0">
              <a:buNone/>
              <a:defRPr sz="1865"/>
            </a:lvl1pPr>
            <a:lvl2pPr marL="609107" indent="0">
              <a:buNone/>
              <a:defRPr sz="1598"/>
            </a:lvl2pPr>
            <a:lvl3pPr marL="1218216" indent="0">
              <a:buNone/>
              <a:defRPr sz="1333"/>
            </a:lvl3pPr>
            <a:lvl4pPr marL="1827322" indent="0">
              <a:buNone/>
              <a:defRPr sz="1200"/>
            </a:lvl4pPr>
            <a:lvl5pPr marL="2436429" indent="0">
              <a:buNone/>
              <a:defRPr sz="1200"/>
            </a:lvl5pPr>
            <a:lvl6pPr marL="3045537" indent="0">
              <a:buNone/>
              <a:defRPr sz="1200"/>
            </a:lvl6pPr>
            <a:lvl7pPr marL="3654645" indent="0">
              <a:buNone/>
              <a:defRPr sz="1200"/>
            </a:lvl7pPr>
            <a:lvl8pPr marL="4263752" indent="0">
              <a:buNone/>
              <a:defRPr sz="1200"/>
            </a:lvl8pPr>
            <a:lvl9pPr marL="487286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79" y="6356352"/>
            <a:ext cx="2845171" cy="365125"/>
          </a:xfrm>
          <a:prstGeom prst="rect">
            <a:avLst/>
          </a:prstGeom>
        </p:spPr>
        <p:txBody>
          <a:bodyPr/>
          <a:lstStyle/>
          <a:p>
            <a:fld id="{B95FC270-55C9-4A20-A67A-3DE973D1FE95}" type="datetimeFigureOut">
              <a:rPr lang="zh-CN" altLang="en-US" smtClean="0">
                <a:solidFill>
                  <a:srgbClr val="000000">
                    <a:tint val="75000"/>
                  </a:srgbClr>
                </a:solidFill>
              </a:rPr>
              <a:pPr/>
              <a:t>18/2/6</a:t>
            </a:fld>
            <a:endParaRPr lang="zh-CN" altLang="en-US">
              <a:solidFill>
                <a:srgbClr val="000000">
                  <a:tint val="75000"/>
                </a:srgbClr>
              </a:solidFill>
            </a:endParaRPr>
          </a:p>
        </p:txBody>
      </p:sp>
      <p:sp>
        <p:nvSpPr>
          <p:cNvPr id="6" name="页脚占位符 5"/>
          <p:cNvSpPr>
            <a:spLocks noGrp="1"/>
          </p:cNvSpPr>
          <p:nvPr>
            <p:ph type="ftr" sz="quarter" idx="11"/>
          </p:nvPr>
        </p:nvSpPr>
        <p:spPr>
          <a:xfrm>
            <a:off x="4166144" y="6356352"/>
            <a:ext cx="3861303" cy="365125"/>
          </a:xfrm>
          <a:prstGeom prst="rect">
            <a:avLst/>
          </a:prstGeom>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a:xfrm>
            <a:off x="8738738" y="6356352"/>
            <a:ext cx="2845171"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5803457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28" y="4800601"/>
            <a:ext cx="7316153" cy="566738"/>
          </a:xfrm>
          <a:prstGeom prst="rect">
            <a:avLst/>
          </a:prstGeom>
        </p:spPr>
        <p:txBody>
          <a:bodyPr anchor="b"/>
          <a:lstStyle>
            <a:lvl1pPr algn="l">
              <a:defRPr sz="2663" b="1"/>
            </a:lvl1pPr>
          </a:lstStyle>
          <a:p>
            <a:r>
              <a:rPr lang="zh-CN" altLang="en-US"/>
              <a:t>单击此处编辑母版标题样式</a:t>
            </a:r>
          </a:p>
        </p:txBody>
      </p:sp>
      <p:sp>
        <p:nvSpPr>
          <p:cNvPr id="3" name="图片占位符 2"/>
          <p:cNvSpPr>
            <a:spLocks noGrp="1"/>
          </p:cNvSpPr>
          <p:nvPr>
            <p:ph type="pic" idx="1"/>
          </p:nvPr>
        </p:nvSpPr>
        <p:spPr>
          <a:xfrm>
            <a:off x="2390028" y="612778"/>
            <a:ext cx="7316153" cy="4114800"/>
          </a:xfrm>
          <a:prstGeom prst="rect">
            <a:avLst/>
          </a:prstGeom>
        </p:spPr>
        <p:txBody>
          <a:bodyPr/>
          <a:lstStyle>
            <a:lvl1pPr marL="0" indent="0">
              <a:buNone/>
              <a:defRPr sz="4263"/>
            </a:lvl1pPr>
            <a:lvl2pPr marL="609107" indent="0">
              <a:buNone/>
              <a:defRPr sz="3731"/>
            </a:lvl2pPr>
            <a:lvl3pPr marL="1218216" indent="0">
              <a:buNone/>
              <a:defRPr sz="3198"/>
            </a:lvl3pPr>
            <a:lvl4pPr marL="1827322" indent="0">
              <a:buNone/>
              <a:defRPr sz="2663"/>
            </a:lvl4pPr>
            <a:lvl5pPr marL="2436429" indent="0">
              <a:buNone/>
              <a:defRPr sz="2663"/>
            </a:lvl5pPr>
            <a:lvl6pPr marL="3045537" indent="0">
              <a:buNone/>
              <a:defRPr sz="2663"/>
            </a:lvl6pPr>
            <a:lvl7pPr marL="3654645" indent="0">
              <a:buNone/>
              <a:defRPr sz="2663"/>
            </a:lvl7pPr>
            <a:lvl8pPr marL="4263752" indent="0">
              <a:buNone/>
              <a:defRPr sz="2663"/>
            </a:lvl8pPr>
            <a:lvl9pPr marL="4872860" indent="0">
              <a:buNone/>
              <a:defRPr sz="2663"/>
            </a:lvl9pPr>
          </a:lstStyle>
          <a:p>
            <a:endParaRPr lang="zh-CN" altLang="en-US"/>
          </a:p>
        </p:txBody>
      </p:sp>
      <p:sp>
        <p:nvSpPr>
          <p:cNvPr id="4" name="文本占位符 3"/>
          <p:cNvSpPr>
            <a:spLocks noGrp="1"/>
          </p:cNvSpPr>
          <p:nvPr>
            <p:ph type="body" sz="half" idx="2"/>
          </p:nvPr>
        </p:nvSpPr>
        <p:spPr>
          <a:xfrm>
            <a:off x="2390028" y="5367339"/>
            <a:ext cx="7316153" cy="804864"/>
          </a:xfrm>
          <a:prstGeom prst="rect">
            <a:avLst/>
          </a:prstGeom>
        </p:spPr>
        <p:txBody>
          <a:bodyPr/>
          <a:lstStyle>
            <a:lvl1pPr marL="0" indent="0">
              <a:buNone/>
              <a:defRPr sz="1865"/>
            </a:lvl1pPr>
            <a:lvl2pPr marL="609107" indent="0">
              <a:buNone/>
              <a:defRPr sz="1598"/>
            </a:lvl2pPr>
            <a:lvl3pPr marL="1218216" indent="0">
              <a:buNone/>
              <a:defRPr sz="1333"/>
            </a:lvl3pPr>
            <a:lvl4pPr marL="1827322" indent="0">
              <a:buNone/>
              <a:defRPr sz="1200"/>
            </a:lvl4pPr>
            <a:lvl5pPr marL="2436429" indent="0">
              <a:buNone/>
              <a:defRPr sz="1200"/>
            </a:lvl5pPr>
            <a:lvl6pPr marL="3045537" indent="0">
              <a:buNone/>
              <a:defRPr sz="1200"/>
            </a:lvl6pPr>
            <a:lvl7pPr marL="3654645" indent="0">
              <a:buNone/>
              <a:defRPr sz="1200"/>
            </a:lvl7pPr>
            <a:lvl8pPr marL="4263752" indent="0">
              <a:buNone/>
              <a:defRPr sz="1200"/>
            </a:lvl8pPr>
            <a:lvl9pPr marL="487286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79" y="6356352"/>
            <a:ext cx="2845171" cy="365125"/>
          </a:xfrm>
          <a:prstGeom prst="rect">
            <a:avLst/>
          </a:prstGeom>
        </p:spPr>
        <p:txBody>
          <a:bodyPr/>
          <a:lstStyle/>
          <a:p>
            <a:fld id="{B95FC270-55C9-4A20-A67A-3DE973D1FE95}" type="datetimeFigureOut">
              <a:rPr lang="zh-CN" altLang="en-US" smtClean="0">
                <a:solidFill>
                  <a:srgbClr val="000000">
                    <a:tint val="75000"/>
                  </a:srgbClr>
                </a:solidFill>
              </a:rPr>
              <a:pPr/>
              <a:t>18/2/6</a:t>
            </a:fld>
            <a:endParaRPr lang="zh-CN" altLang="en-US">
              <a:solidFill>
                <a:srgbClr val="000000">
                  <a:tint val="75000"/>
                </a:srgbClr>
              </a:solidFill>
            </a:endParaRPr>
          </a:p>
        </p:txBody>
      </p:sp>
      <p:sp>
        <p:nvSpPr>
          <p:cNvPr id="6" name="页脚占位符 5"/>
          <p:cNvSpPr>
            <a:spLocks noGrp="1"/>
          </p:cNvSpPr>
          <p:nvPr>
            <p:ph type="ftr" sz="quarter" idx="11"/>
          </p:nvPr>
        </p:nvSpPr>
        <p:spPr>
          <a:xfrm>
            <a:off x="4166144" y="6356352"/>
            <a:ext cx="3861303" cy="365125"/>
          </a:xfrm>
          <a:prstGeom prst="rect">
            <a:avLst/>
          </a:prstGeom>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a:xfrm>
            <a:off x="8738738" y="6356352"/>
            <a:ext cx="2845171"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42951785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81" y="274640"/>
            <a:ext cx="10974229"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81" y="1600203"/>
            <a:ext cx="10974229"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79" y="6356352"/>
            <a:ext cx="2845171" cy="365125"/>
          </a:xfrm>
          <a:prstGeom prst="rect">
            <a:avLst/>
          </a:prstGeom>
        </p:spPr>
        <p:txBody>
          <a:bodyPr/>
          <a:lstStyle/>
          <a:p>
            <a:fld id="{B95FC270-55C9-4A20-A67A-3DE973D1FE95}" type="datetimeFigureOut">
              <a:rPr lang="zh-CN" altLang="en-US" smtClean="0">
                <a:solidFill>
                  <a:srgbClr val="000000">
                    <a:tint val="75000"/>
                  </a:srgbClr>
                </a:solidFill>
              </a:rPr>
              <a:pPr/>
              <a:t>18/2/6</a:t>
            </a:fld>
            <a:endParaRPr lang="zh-CN" altLang="en-US">
              <a:solidFill>
                <a:srgbClr val="000000">
                  <a:tint val="75000"/>
                </a:srgbClr>
              </a:solidFill>
            </a:endParaRPr>
          </a:p>
        </p:txBody>
      </p:sp>
      <p:sp>
        <p:nvSpPr>
          <p:cNvPr id="5" name="页脚占位符 4"/>
          <p:cNvSpPr>
            <a:spLocks noGrp="1"/>
          </p:cNvSpPr>
          <p:nvPr>
            <p:ph type="ftr" sz="quarter" idx="11"/>
          </p:nvPr>
        </p:nvSpPr>
        <p:spPr>
          <a:xfrm>
            <a:off x="4166144" y="6356352"/>
            <a:ext cx="3861303" cy="365125"/>
          </a:xfrm>
          <a:prstGeom prst="rect">
            <a:avLst/>
          </a:prstGeom>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a:xfrm>
            <a:off x="8738738" y="6356352"/>
            <a:ext cx="2845171"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2599693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351" y="206376"/>
            <a:ext cx="2743557" cy="4387851"/>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81" y="206376"/>
            <a:ext cx="8027445" cy="438785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79" y="6356352"/>
            <a:ext cx="2845171" cy="365125"/>
          </a:xfrm>
          <a:prstGeom prst="rect">
            <a:avLst/>
          </a:prstGeom>
        </p:spPr>
        <p:txBody>
          <a:bodyPr/>
          <a:lstStyle/>
          <a:p>
            <a:fld id="{B95FC270-55C9-4A20-A67A-3DE973D1FE95}" type="datetimeFigureOut">
              <a:rPr lang="zh-CN" altLang="en-US" smtClean="0">
                <a:solidFill>
                  <a:srgbClr val="000000">
                    <a:tint val="75000"/>
                  </a:srgbClr>
                </a:solidFill>
              </a:rPr>
              <a:pPr/>
              <a:t>18/2/6</a:t>
            </a:fld>
            <a:endParaRPr lang="zh-CN" altLang="en-US">
              <a:solidFill>
                <a:srgbClr val="000000">
                  <a:tint val="75000"/>
                </a:srgbClr>
              </a:solidFill>
            </a:endParaRPr>
          </a:p>
        </p:txBody>
      </p:sp>
      <p:sp>
        <p:nvSpPr>
          <p:cNvPr id="5" name="页脚占位符 4"/>
          <p:cNvSpPr>
            <a:spLocks noGrp="1"/>
          </p:cNvSpPr>
          <p:nvPr>
            <p:ph type="ftr" sz="quarter" idx="11"/>
          </p:nvPr>
        </p:nvSpPr>
        <p:spPr>
          <a:xfrm>
            <a:off x="4166144" y="6356352"/>
            <a:ext cx="3861303" cy="365125"/>
          </a:xfrm>
          <a:prstGeom prst="rect">
            <a:avLst/>
          </a:prstGeom>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a:xfrm>
            <a:off x="8738738" y="6356352"/>
            <a:ext cx="2845171"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21302795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l="-6000" r="-6000"/>
          </a:stretch>
        </a:blipFill>
        <a:effectLst/>
      </p:bgPr>
    </p:bg>
    <p:spTree>
      <p:nvGrpSpPr>
        <p:cNvPr id="1" name=""/>
        <p:cNvGrpSpPr/>
        <p:nvPr/>
      </p:nvGrpSpPr>
      <p:grpSpPr>
        <a:xfrm>
          <a:off x="0" y="0"/>
          <a:ext cx="0" cy="0"/>
          <a:chOff x="0" y="0"/>
          <a:chExt cx="0" cy="0"/>
        </a:xfrm>
      </p:grpSpPr>
      <p:grpSp>
        <p:nvGrpSpPr>
          <p:cNvPr id="2" name="组合 1"/>
          <p:cNvGrpSpPr/>
          <p:nvPr userDrawn="1"/>
        </p:nvGrpSpPr>
        <p:grpSpPr>
          <a:xfrm>
            <a:off x="5469136" y="724828"/>
            <a:ext cx="1101328" cy="230981"/>
            <a:chOff x="4025504" y="478086"/>
            <a:chExt cx="1101328" cy="230981"/>
          </a:xfrm>
        </p:grpSpPr>
        <p:sp>
          <p:nvSpPr>
            <p:cNvPr id="3" name="椭圆 13"/>
            <p:cNvSpPr>
              <a:spLocks noChangeArrowheads="1"/>
            </p:cNvSpPr>
            <p:nvPr/>
          </p:nvSpPr>
          <p:spPr bwMode="auto">
            <a:xfrm>
              <a:off x="4025504" y="478086"/>
              <a:ext cx="230094" cy="230981"/>
            </a:xfrm>
            <a:prstGeom prst="ellipse">
              <a:avLst/>
            </a:prstGeom>
            <a:solidFill>
              <a:srgbClr val="CC203D"/>
            </a:solidFill>
            <a:ln w="9525">
              <a:solidFill>
                <a:srgbClr val="2F2637">
                  <a:alpha val="50195"/>
                </a:srgbClr>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宋体" panose="02010600030101010101" pitchFamily="2" charset="-122"/>
                <a:sym typeface="宋体" panose="02010600030101010101" pitchFamily="2" charset="-122"/>
              </a:endParaRPr>
            </a:p>
          </p:txBody>
        </p:sp>
        <p:sp>
          <p:nvSpPr>
            <p:cNvPr id="4" name="椭圆 15"/>
            <p:cNvSpPr>
              <a:spLocks noChangeArrowheads="1"/>
            </p:cNvSpPr>
            <p:nvPr/>
          </p:nvSpPr>
          <p:spPr bwMode="auto">
            <a:xfrm>
              <a:off x="4315915" y="478086"/>
              <a:ext cx="230094" cy="230981"/>
            </a:xfrm>
            <a:prstGeom prst="ellipse">
              <a:avLst/>
            </a:prstGeom>
            <a:solidFill>
              <a:srgbClr val="48B62C"/>
            </a:solidFill>
            <a:ln w="9525">
              <a:solidFill>
                <a:srgbClr val="2F2637">
                  <a:alpha val="50195"/>
                </a:srgbClr>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宋体" panose="02010600030101010101" pitchFamily="2" charset="-122"/>
                <a:sym typeface="宋体" panose="02010600030101010101" pitchFamily="2" charset="-122"/>
              </a:endParaRPr>
            </a:p>
          </p:txBody>
        </p:sp>
        <p:sp>
          <p:nvSpPr>
            <p:cNvPr id="5" name="椭圆 16"/>
            <p:cNvSpPr>
              <a:spLocks noChangeArrowheads="1"/>
            </p:cNvSpPr>
            <p:nvPr/>
          </p:nvSpPr>
          <p:spPr bwMode="auto">
            <a:xfrm>
              <a:off x="4606326" y="478086"/>
              <a:ext cx="230094" cy="230981"/>
            </a:xfrm>
            <a:prstGeom prst="ellipse">
              <a:avLst/>
            </a:prstGeom>
            <a:solidFill>
              <a:srgbClr val="FFC000"/>
            </a:solidFill>
            <a:ln w="9525">
              <a:solidFill>
                <a:srgbClr val="2F2637">
                  <a:alpha val="50195"/>
                </a:srgbClr>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宋体" panose="02010600030101010101" pitchFamily="2" charset="-122"/>
                <a:sym typeface="宋体" panose="02010600030101010101" pitchFamily="2" charset="-122"/>
              </a:endParaRPr>
            </a:p>
          </p:txBody>
        </p:sp>
        <p:sp>
          <p:nvSpPr>
            <p:cNvPr id="6" name="椭圆 17"/>
            <p:cNvSpPr>
              <a:spLocks noChangeArrowheads="1"/>
            </p:cNvSpPr>
            <p:nvPr/>
          </p:nvSpPr>
          <p:spPr bwMode="auto">
            <a:xfrm>
              <a:off x="4896738" y="478086"/>
              <a:ext cx="230094" cy="230981"/>
            </a:xfrm>
            <a:prstGeom prst="ellipse">
              <a:avLst/>
            </a:prstGeom>
            <a:solidFill>
              <a:srgbClr val="00F1FF"/>
            </a:solidFill>
            <a:ln w="9525">
              <a:solidFill>
                <a:srgbClr val="2F2637">
                  <a:alpha val="50195"/>
                </a:srgbClr>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宋体" panose="02010600030101010101" pitchFamily="2" charset="-122"/>
                <a:sym typeface="宋体" panose="02010600030101010101" pitchFamily="2" charset="-122"/>
              </a:endParaRPr>
            </a:p>
          </p:txBody>
        </p:sp>
      </p:grpSp>
      <p:cxnSp>
        <p:nvCxnSpPr>
          <p:cNvPr id="7" name="直接连接符 6"/>
          <p:cNvCxnSpPr/>
          <p:nvPr userDrawn="1"/>
        </p:nvCxnSpPr>
        <p:spPr>
          <a:xfrm>
            <a:off x="671189" y="925442"/>
            <a:ext cx="4573911" cy="0"/>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6868789" y="925442"/>
            <a:ext cx="4573911" cy="0"/>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625347"/>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9" r:id="rId10"/>
    <p:sldLayoutId id="2147483960" r:id="rId11"/>
    <p:sldLayoutId id="2147483961" r:id="rId12"/>
    <p:sldLayoutId id="2147483962" r:id="rId13"/>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ctr" defTabSz="1217580" rtl="0" eaLnBrk="1" latinLnBrk="0" hangingPunct="1">
        <a:spcBef>
          <a:spcPct val="0"/>
        </a:spcBef>
        <a:buNone/>
        <a:defRPr sz="5861" kern="1200">
          <a:solidFill>
            <a:schemeClr val="tx1"/>
          </a:solidFill>
          <a:latin typeface="+mj-lt"/>
          <a:ea typeface="+mj-ea"/>
          <a:cs typeface="+mj-cs"/>
        </a:defRPr>
      </a:lvl1pPr>
    </p:titleStyle>
    <p:bodyStyle>
      <a:lvl1pPr marL="456831" indent="-456831" algn="l" defTabSz="1217580" rtl="0" eaLnBrk="1" latinLnBrk="0" hangingPunct="1">
        <a:spcBef>
          <a:spcPct val="20000"/>
        </a:spcBef>
        <a:buFont typeface="Arial" panose="020B0604020202020204" pitchFamily="34" charset="0"/>
        <a:buChar char="•"/>
        <a:defRPr sz="4263" kern="1200">
          <a:solidFill>
            <a:schemeClr val="tx1"/>
          </a:solidFill>
          <a:latin typeface="+mn-lt"/>
          <a:ea typeface="+mn-ea"/>
          <a:cs typeface="+mn-cs"/>
        </a:defRPr>
      </a:lvl1pPr>
      <a:lvl2pPr marL="989800" indent="-380692" algn="l" defTabSz="1217580" rtl="0" eaLnBrk="1" latinLnBrk="0" hangingPunct="1">
        <a:spcBef>
          <a:spcPct val="20000"/>
        </a:spcBef>
        <a:buFont typeface="Arial" panose="020B0604020202020204" pitchFamily="34" charset="0"/>
        <a:buChar char="–"/>
        <a:defRPr sz="3731" kern="1200">
          <a:solidFill>
            <a:schemeClr val="tx1"/>
          </a:solidFill>
          <a:latin typeface="+mn-lt"/>
          <a:ea typeface="+mn-ea"/>
          <a:cs typeface="+mn-cs"/>
        </a:defRPr>
      </a:lvl2pPr>
      <a:lvl3pPr marL="1522769" indent="-304553" algn="l" defTabSz="1217580" rtl="0" eaLnBrk="1" latinLnBrk="0" hangingPunct="1">
        <a:spcBef>
          <a:spcPct val="20000"/>
        </a:spcBef>
        <a:buFont typeface="Arial" panose="020B0604020202020204" pitchFamily="34" charset="0"/>
        <a:buChar char="•"/>
        <a:defRPr sz="3198" kern="1200">
          <a:solidFill>
            <a:schemeClr val="tx1"/>
          </a:solidFill>
          <a:latin typeface="+mn-lt"/>
          <a:ea typeface="+mn-ea"/>
          <a:cs typeface="+mn-cs"/>
        </a:defRPr>
      </a:lvl3pPr>
      <a:lvl4pPr marL="2131875" indent="-304553" algn="l" defTabSz="1217580" rtl="0" eaLnBrk="1" latinLnBrk="0" hangingPunct="1">
        <a:spcBef>
          <a:spcPct val="20000"/>
        </a:spcBef>
        <a:buFont typeface="Arial" panose="020B0604020202020204" pitchFamily="34" charset="0"/>
        <a:buChar char="–"/>
        <a:defRPr sz="2663" kern="1200">
          <a:solidFill>
            <a:schemeClr val="tx1"/>
          </a:solidFill>
          <a:latin typeface="+mn-lt"/>
          <a:ea typeface="+mn-ea"/>
          <a:cs typeface="+mn-cs"/>
        </a:defRPr>
      </a:lvl4pPr>
      <a:lvl5pPr marL="2740982" indent="-304553" algn="l" defTabSz="1217580" rtl="0" eaLnBrk="1" latinLnBrk="0" hangingPunct="1">
        <a:spcBef>
          <a:spcPct val="20000"/>
        </a:spcBef>
        <a:buFont typeface="Arial" panose="020B0604020202020204" pitchFamily="34" charset="0"/>
        <a:buChar char="»"/>
        <a:defRPr sz="2663" kern="1200">
          <a:solidFill>
            <a:schemeClr val="tx1"/>
          </a:solidFill>
          <a:latin typeface="+mn-lt"/>
          <a:ea typeface="+mn-ea"/>
          <a:cs typeface="+mn-cs"/>
        </a:defRPr>
      </a:lvl5pPr>
      <a:lvl6pPr marL="3350090" indent="-304553" algn="l" defTabSz="1217580" rtl="0" eaLnBrk="1" latinLnBrk="0" hangingPunct="1">
        <a:spcBef>
          <a:spcPct val="20000"/>
        </a:spcBef>
        <a:buFont typeface="Arial" panose="020B0604020202020204" pitchFamily="34" charset="0"/>
        <a:buChar char="•"/>
        <a:defRPr sz="2663" kern="1200">
          <a:solidFill>
            <a:schemeClr val="tx1"/>
          </a:solidFill>
          <a:latin typeface="+mn-lt"/>
          <a:ea typeface="+mn-ea"/>
          <a:cs typeface="+mn-cs"/>
        </a:defRPr>
      </a:lvl6pPr>
      <a:lvl7pPr marL="3959198" indent="-304553" algn="l" defTabSz="1217580" rtl="0" eaLnBrk="1" latinLnBrk="0" hangingPunct="1">
        <a:spcBef>
          <a:spcPct val="20000"/>
        </a:spcBef>
        <a:buFont typeface="Arial" panose="020B0604020202020204" pitchFamily="34" charset="0"/>
        <a:buChar char="•"/>
        <a:defRPr sz="2663" kern="1200">
          <a:solidFill>
            <a:schemeClr val="tx1"/>
          </a:solidFill>
          <a:latin typeface="+mn-lt"/>
          <a:ea typeface="+mn-ea"/>
          <a:cs typeface="+mn-cs"/>
        </a:defRPr>
      </a:lvl7pPr>
      <a:lvl8pPr marL="4568307" indent="-304553" algn="l" defTabSz="1217580" rtl="0" eaLnBrk="1" latinLnBrk="0" hangingPunct="1">
        <a:spcBef>
          <a:spcPct val="20000"/>
        </a:spcBef>
        <a:buFont typeface="Arial" panose="020B0604020202020204" pitchFamily="34" charset="0"/>
        <a:buChar char="•"/>
        <a:defRPr sz="2663" kern="1200">
          <a:solidFill>
            <a:schemeClr val="tx1"/>
          </a:solidFill>
          <a:latin typeface="+mn-lt"/>
          <a:ea typeface="+mn-ea"/>
          <a:cs typeface="+mn-cs"/>
        </a:defRPr>
      </a:lvl8pPr>
      <a:lvl9pPr marL="5177413" indent="-304553" algn="l" defTabSz="1217580" rtl="0" eaLnBrk="1" latinLnBrk="0" hangingPunct="1">
        <a:spcBef>
          <a:spcPct val="20000"/>
        </a:spcBef>
        <a:buFont typeface="Arial" panose="020B0604020202020204" pitchFamily="34" charset="0"/>
        <a:buChar char="•"/>
        <a:defRPr sz="2663" kern="1200">
          <a:solidFill>
            <a:schemeClr val="tx1"/>
          </a:solidFill>
          <a:latin typeface="+mn-lt"/>
          <a:ea typeface="+mn-ea"/>
          <a:cs typeface="+mn-cs"/>
        </a:defRPr>
      </a:lvl9pPr>
    </p:bodyStyle>
    <p:otherStyle>
      <a:defPPr>
        <a:defRPr lang="zh-CN"/>
      </a:defPPr>
      <a:lvl1pPr marL="0" algn="l" defTabSz="1217580" rtl="0" eaLnBrk="1" latinLnBrk="0" hangingPunct="1">
        <a:defRPr sz="2398" kern="1200">
          <a:solidFill>
            <a:schemeClr val="tx1"/>
          </a:solidFill>
          <a:latin typeface="+mn-lt"/>
          <a:ea typeface="+mn-ea"/>
          <a:cs typeface="+mn-cs"/>
        </a:defRPr>
      </a:lvl1pPr>
      <a:lvl2pPr marL="609107" algn="l" defTabSz="1217580" rtl="0" eaLnBrk="1" latinLnBrk="0" hangingPunct="1">
        <a:defRPr sz="2398" kern="1200">
          <a:solidFill>
            <a:schemeClr val="tx1"/>
          </a:solidFill>
          <a:latin typeface="+mn-lt"/>
          <a:ea typeface="+mn-ea"/>
          <a:cs typeface="+mn-cs"/>
        </a:defRPr>
      </a:lvl2pPr>
      <a:lvl3pPr marL="1218216" algn="l" defTabSz="1217580" rtl="0" eaLnBrk="1" latinLnBrk="0" hangingPunct="1">
        <a:defRPr sz="2398" kern="1200">
          <a:solidFill>
            <a:schemeClr val="tx1"/>
          </a:solidFill>
          <a:latin typeface="+mn-lt"/>
          <a:ea typeface="+mn-ea"/>
          <a:cs typeface="+mn-cs"/>
        </a:defRPr>
      </a:lvl3pPr>
      <a:lvl4pPr marL="1827322" algn="l" defTabSz="1217580" rtl="0" eaLnBrk="1" latinLnBrk="0" hangingPunct="1">
        <a:defRPr sz="2398" kern="1200">
          <a:solidFill>
            <a:schemeClr val="tx1"/>
          </a:solidFill>
          <a:latin typeface="+mn-lt"/>
          <a:ea typeface="+mn-ea"/>
          <a:cs typeface="+mn-cs"/>
        </a:defRPr>
      </a:lvl4pPr>
      <a:lvl5pPr marL="2436429" algn="l" defTabSz="1217580" rtl="0" eaLnBrk="1" latinLnBrk="0" hangingPunct="1">
        <a:defRPr sz="2398" kern="1200">
          <a:solidFill>
            <a:schemeClr val="tx1"/>
          </a:solidFill>
          <a:latin typeface="+mn-lt"/>
          <a:ea typeface="+mn-ea"/>
          <a:cs typeface="+mn-cs"/>
        </a:defRPr>
      </a:lvl5pPr>
      <a:lvl6pPr marL="3045537" algn="l" defTabSz="1217580" rtl="0" eaLnBrk="1" latinLnBrk="0" hangingPunct="1">
        <a:defRPr sz="2398" kern="1200">
          <a:solidFill>
            <a:schemeClr val="tx1"/>
          </a:solidFill>
          <a:latin typeface="+mn-lt"/>
          <a:ea typeface="+mn-ea"/>
          <a:cs typeface="+mn-cs"/>
        </a:defRPr>
      </a:lvl6pPr>
      <a:lvl7pPr marL="3654645" algn="l" defTabSz="1217580" rtl="0" eaLnBrk="1" latinLnBrk="0" hangingPunct="1">
        <a:defRPr sz="2398" kern="1200">
          <a:solidFill>
            <a:schemeClr val="tx1"/>
          </a:solidFill>
          <a:latin typeface="+mn-lt"/>
          <a:ea typeface="+mn-ea"/>
          <a:cs typeface="+mn-cs"/>
        </a:defRPr>
      </a:lvl7pPr>
      <a:lvl8pPr marL="4263752" algn="l" defTabSz="1217580" rtl="0" eaLnBrk="1" latinLnBrk="0" hangingPunct="1">
        <a:defRPr sz="2398" kern="1200">
          <a:solidFill>
            <a:schemeClr val="tx1"/>
          </a:solidFill>
          <a:latin typeface="+mn-lt"/>
          <a:ea typeface="+mn-ea"/>
          <a:cs typeface="+mn-cs"/>
        </a:defRPr>
      </a:lvl8pPr>
      <a:lvl9pPr marL="4872860" algn="l" defTabSz="1217580" rtl="0" eaLnBrk="1" latinLnBrk="0" hangingPunct="1">
        <a:defRPr sz="2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microsoft.com/office/2007/relationships/media" Target="../media/media1.mp3"/><Relationship Id="rId2" Type="http://schemas.openxmlformats.org/officeDocument/2006/relationships/audio" Target="../media/media1.mp3"/><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103215"/>
            <a:ext cx="938350" cy="3756244"/>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4205" y="0"/>
            <a:ext cx="2200795" cy="690856"/>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5573" y="334078"/>
            <a:ext cx="785237" cy="745422"/>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04210" y="5829300"/>
            <a:ext cx="1043365" cy="987094"/>
          </a:xfrm>
          <a:prstGeom prst="rect">
            <a:avLst/>
          </a:prstGeom>
        </p:spPr>
      </p:pic>
      <p:pic>
        <p:nvPicPr>
          <p:cNvPr id="9" name="图片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51316" y="552337"/>
            <a:ext cx="5342272" cy="6858000"/>
          </a:xfrm>
          <a:prstGeom prst="rect">
            <a:avLst/>
          </a:prstGeom>
        </p:spPr>
      </p:pic>
      <p:pic>
        <p:nvPicPr>
          <p:cNvPr id="10" name="图片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65953" y="0"/>
            <a:ext cx="2862527" cy="2722512"/>
          </a:xfrm>
          <a:prstGeom prst="rect">
            <a:avLst/>
          </a:prstGeom>
        </p:spPr>
      </p:pic>
      <p:pic>
        <p:nvPicPr>
          <p:cNvPr id="7" name="图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56689" y="1485900"/>
            <a:ext cx="444767" cy="518485"/>
          </a:xfrm>
          <a:prstGeom prst="rect">
            <a:avLst/>
          </a:prstGeom>
        </p:spPr>
      </p:pic>
      <p:sp>
        <p:nvSpPr>
          <p:cNvPr id="11" name="文本框 10"/>
          <p:cNvSpPr txBox="1"/>
          <p:nvPr/>
        </p:nvSpPr>
        <p:spPr>
          <a:xfrm>
            <a:off x="1168400" y="2432939"/>
            <a:ext cx="7416800" cy="923330"/>
          </a:xfrm>
          <a:prstGeom prst="rect">
            <a:avLst/>
          </a:prstGeom>
          <a:noFill/>
        </p:spPr>
        <p:txBody>
          <a:bodyPr wrap="square" rtlCol="0">
            <a:spAutoFit/>
          </a:bodyPr>
          <a:lstStyle/>
          <a:p>
            <a:r>
              <a:rPr lang="zh-CN" altLang="en-US" sz="5400" b="1">
                <a:solidFill>
                  <a:schemeClr val="bg1"/>
                </a:solidFill>
                <a:latin typeface="微软雅黑" panose="020B0503020204020204" pitchFamily="34" charset="-122"/>
                <a:ea typeface="微软雅黑" panose="020B0503020204020204" pitchFamily="34" charset="-122"/>
              </a:rPr>
              <a:t>大数据</a:t>
            </a:r>
            <a:r>
              <a:rPr lang="en-US" altLang="zh-CN" sz="5400" b="1">
                <a:solidFill>
                  <a:schemeClr val="bg1"/>
                </a:solidFill>
                <a:latin typeface="微软雅黑" panose="020B0503020204020204" pitchFamily="34" charset="-122"/>
                <a:ea typeface="微软雅黑" panose="020B0503020204020204" pitchFamily="34" charset="-122"/>
              </a:rPr>
              <a:t>/</a:t>
            </a:r>
            <a:r>
              <a:rPr lang="zh-CN" altLang="en-US" sz="5400" b="1">
                <a:solidFill>
                  <a:schemeClr val="bg1"/>
                </a:solidFill>
                <a:latin typeface="微软雅黑" panose="020B0503020204020204" pitchFamily="34" charset="-122"/>
                <a:ea typeface="微软雅黑" panose="020B0503020204020204" pitchFamily="34" charset="-122"/>
              </a:rPr>
              <a:t>云计算</a:t>
            </a:r>
            <a:r>
              <a:rPr lang="en-US" altLang="zh-CN" sz="5400" b="1">
                <a:solidFill>
                  <a:schemeClr val="bg1"/>
                </a:solidFill>
                <a:latin typeface="微软雅黑" panose="020B0503020204020204" pitchFamily="34" charset="-122"/>
                <a:ea typeface="微软雅黑" panose="020B0503020204020204" pitchFamily="34" charset="-122"/>
              </a:rPr>
              <a:t>/</a:t>
            </a:r>
            <a:r>
              <a:rPr lang="zh-CN" altLang="en-US" sz="5400" b="1">
                <a:solidFill>
                  <a:schemeClr val="bg1"/>
                </a:solidFill>
                <a:latin typeface="微软雅黑" panose="020B0503020204020204" pitchFamily="34" charset="-122"/>
                <a:ea typeface="微软雅黑" panose="020B0503020204020204" pitchFamily="34" charset="-122"/>
              </a:rPr>
              <a:t>互联网</a:t>
            </a:r>
          </a:p>
        </p:txBody>
      </p:sp>
      <p:sp>
        <p:nvSpPr>
          <p:cNvPr id="12" name="矩形 11"/>
          <p:cNvSpPr/>
          <p:nvPr/>
        </p:nvSpPr>
        <p:spPr>
          <a:xfrm>
            <a:off x="1295400" y="3432286"/>
            <a:ext cx="6096000" cy="646331"/>
          </a:xfrm>
          <a:prstGeom prst="rect">
            <a:avLst/>
          </a:prstGeom>
        </p:spPr>
        <p:txBody>
          <a:bodyPr>
            <a:spAutoFit/>
          </a:bodyPr>
          <a:lstStyle/>
          <a:p>
            <a:r>
              <a:rPr lang="zh-CN" altLang="en-US">
                <a:solidFill>
                  <a:schemeClr val="bg1"/>
                </a:solidFill>
              </a:rPr>
              <a:t>适用于电子商务、网络工程、互联网科技等工作报告、项目介绍、企业宣传等</a:t>
            </a:r>
          </a:p>
        </p:txBody>
      </p:sp>
      <p:sp>
        <p:nvSpPr>
          <p:cNvPr id="13" name="文本框 12"/>
          <p:cNvSpPr txBox="1"/>
          <p:nvPr/>
        </p:nvSpPr>
        <p:spPr>
          <a:xfrm>
            <a:off x="5617590" y="6260931"/>
            <a:ext cx="1748281" cy="461665"/>
          </a:xfrm>
          <a:prstGeom prst="rect">
            <a:avLst/>
          </a:prstGeom>
          <a:noFill/>
        </p:spPr>
        <p:txBody>
          <a:bodyPr wrap="squar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2017.</a:t>
            </a:r>
            <a:r>
              <a:rPr lang="zh-CN" altLang="en-US" sz="2400">
                <a:solidFill>
                  <a:schemeClr val="bg1"/>
                </a:solidFill>
                <a:latin typeface="微软雅黑" panose="020B0503020204020204" pitchFamily="34" charset="-122"/>
                <a:ea typeface="微软雅黑" panose="020B0503020204020204" pitchFamily="34" charset="-122"/>
              </a:rPr>
              <a:t>广州</a:t>
            </a:r>
          </a:p>
        </p:txBody>
      </p:sp>
      <p:grpSp>
        <p:nvGrpSpPr>
          <p:cNvPr id="28" name="组合 27"/>
          <p:cNvGrpSpPr/>
          <p:nvPr/>
        </p:nvGrpSpPr>
        <p:grpSpPr>
          <a:xfrm>
            <a:off x="1433646" y="4362574"/>
            <a:ext cx="4942811" cy="461665"/>
            <a:chOff x="1399780" y="4328708"/>
            <a:chExt cx="4942811" cy="461665"/>
          </a:xfrm>
        </p:grpSpPr>
        <p:sp>
          <p:nvSpPr>
            <p:cNvPr id="2" name="五边形 1"/>
            <p:cNvSpPr/>
            <p:nvPr/>
          </p:nvSpPr>
          <p:spPr>
            <a:xfrm>
              <a:off x="1399780" y="4328708"/>
              <a:ext cx="381000" cy="381000"/>
            </a:xfrm>
            <a:prstGeom prst="homePlate">
              <a:avLst/>
            </a:prstGeom>
            <a:solidFill>
              <a:srgbClr val="00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04125" y="4328708"/>
              <a:ext cx="4538466" cy="461665"/>
            </a:xfrm>
            <a:prstGeom prst="rect">
              <a:avLst/>
            </a:prstGeom>
            <a:noFill/>
          </p:spPr>
          <p:txBody>
            <a:bodyPr wrap="square" rtlCol="0">
              <a:spAutoFit/>
            </a:bodyPr>
            <a:lstStyle/>
            <a:p>
              <a:r>
                <a:rPr lang="zh-CN" altLang="en-US" sz="2400">
                  <a:solidFill>
                    <a:srgbClr val="00F1FF"/>
                  </a:solidFill>
                  <a:latin typeface="造字工房典黑（非商用）常规体" pitchFamily="50" charset="-122"/>
                  <a:ea typeface="造字工房典黑（非商用）常规体" pitchFamily="50" charset="-122"/>
                </a:rPr>
                <a:t>这里输入公司名称</a:t>
              </a:r>
            </a:p>
          </p:txBody>
        </p:sp>
      </p:grpSp>
      <p:pic>
        <p:nvPicPr>
          <p:cNvPr id="29" name="Maksim-The Piano Player-克罗地亚狂想曲-纯音乐-12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27881" y="2693"/>
            <a:ext cx="609600" cy="609600"/>
          </a:xfrm>
          <a:prstGeom prst="rect">
            <a:avLst/>
          </a:prstGeom>
        </p:spPr>
      </p:pic>
    </p:spTree>
    <p:extLst>
      <p:ext uri="{BB962C8B-B14F-4D97-AF65-F5344CB8AC3E}">
        <p14:creationId xmlns:p14="http://schemas.microsoft.com/office/powerpoint/2010/main" val="12331981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grpId="1" nodeType="clickEffect">
                                  <p:stCondLst>
                                    <p:cond delay="0"/>
                                  </p:stCondLst>
                                  <p:iterate type="lt">
                                    <p:tmPct val="0"/>
                                  </p:iterate>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3"/>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repeatCount="indefinite" fill="remove" display="0">
                  <p:stCondLst>
                    <p:cond delay="indefinite"/>
                  </p:stCondLst>
                  <p:endCondLst>
                    <p:cond evt="onStopAudio" delay="0">
                      <p:tgtEl>
                        <p:sldTgt/>
                      </p:tgtEl>
                    </p:cond>
                  </p:endCondLst>
                </p:cTn>
                <p:tgtEl>
                  <p:spTgt spid="29"/>
                </p:tgtEl>
              </p:cMediaNode>
            </p:audio>
          </p:childTnLst>
        </p:cTn>
      </p:par>
    </p:tnLst>
    <p:bldLst>
      <p:bldP spid="11" grpId="1"/>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sp>
        <p:nvSpPr>
          <p:cNvPr id="3" name="TextBox 4"/>
          <p:cNvSpPr txBox="1"/>
          <p:nvPr/>
        </p:nvSpPr>
        <p:spPr>
          <a:xfrm>
            <a:off x="4943030" y="4967425"/>
            <a:ext cx="2304352" cy="499624"/>
          </a:xfrm>
          <a:prstGeom prst="rect">
            <a:avLst/>
          </a:prstGeom>
          <a:noFill/>
        </p:spPr>
        <p:txBody>
          <a:bodyPr wrap="square" rtlCol="0">
            <a:spAutoFit/>
          </a:bodyPr>
          <a:lstStyle/>
          <a:p>
            <a:pPr algn="ctr">
              <a:lnSpc>
                <a:spcPct val="150000"/>
              </a:lnSpc>
            </a:pPr>
            <a:r>
              <a:rPr lang="zh-CN" altLang="en-US" sz="2000">
                <a:solidFill>
                  <a:schemeClr val="bg1"/>
                </a:solidFill>
                <a:latin typeface="微软雅黑" pitchFamily="34" charset="-122"/>
                <a:ea typeface="微软雅黑" pitchFamily="34" charset="-122"/>
                <a:cs typeface="华文黑体" pitchFamily="2" charset="-122"/>
              </a:rPr>
              <a:t>点击此处添加标题</a:t>
            </a:r>
          </a:p>
        </p:txBody>
      </p:sp>
      <p:sp>
        <p:nvSpPr>
          <p:cNvPr id="4" name="Freeform 6"/>
          <p:cNvSpPr>
            <a:spLocks noEditPoints="1"/>
          </p:cNvSpPr>
          <p:nvPr/>
        </p:nvSpPr>
        <p:spPr bwMode="auto">
          <a:xfrm>
            <a:off x="2668212" y="4233296"/>
            <a:ext cx="1985128" cy="1996078"/>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5 h 617"/>
              <a:gd name="T26" fmla="*/ 599 w 614"/>
              <a:gd name="T27" fmla="*/ 255 h 617"/>
              <a:gd name="T28" fmla="*/ 604 w 614"/>
              <a:gd name="T29" fmla="*/ 317 h 617"/>
              <a:gd name="T30" fmla="*/ 596 w 614"/>
              <a:gd name="T31" fmla="*/ 378 h 617"/>
              <a:gd name="T32" fmla="*/ 574 w 614"/>
              <a:gd name="T33" fmla="*/ 436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3 h 617"/>
              <a:gd name="T46" fmla="*/ 207 w 614"/>
              <a:gd name="T47" fmla="*/ 589 h 617"/>
              <a:gd name="T48" fmla="*/ 150 w 614"/>
              <a:gd name="T49" fmla="*/ 562 h 617"/>
              <a:gd name="T50" fmla="*/ 101 w 614"/>
              <a:gd name="T51" fmla="*/ 524 h 617"/>
              <a:gd name="T52" fmla="*/ 61 w 614"/>
              <a:gd name="T53" fmla="*/ 476 h 617"/>
              <a:gd name="T54" fmla="*/ 32 w 614"/>
              <a:gd name="T55" fmla="*/ 421 h 617"/>
              <a:gd name="T56" fmla="*/ 15 w 614"/>
              <a:gd name="T57" fmla="*/ 362 h 617"/>
              <a:gd name="T58" fmla="*/ 10 w 614"/>
              <a:gd name="T59" fmla="*/ 299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4"/>
                  <a:pt x="192" y="519"/>
                  <a:pt x="307" y="519"/>
                </a:cubicBezTo>
                <a:cubicBezTo>
                  <a:pt x="423" y="519"/>
                  <a:pt x="517" y="424"/>
                  <a:pt x="517" y="309"/>
                </a:cubicBezTo>
                <a:cubicBezTo>
                  <a:pt x="517" y="193"/>
                  <a:pt x="423" y="99"/>
                  <a:pt x="307" y="99"/>
                </a:cubicBezTo>
                <a:cubicBezTo>
                  <a:pt x="191" y="99"/>
                  <a:pt x="97" y="192"/>
                  <a:pt x="97" y="308"/>
                </a:cubicBezTo>
                <a:close/>
                <a:moveTo>
                  <a:pt x="91" y="106"/>
                </a:moveTo>
                <a:cubicBezTo>
                  <a:pt x="106" y="106"/>
                  <a:pt x="115" y="98"/>
                  <a:pt x="115" y="83"/>
                </a:cubicBezTo>
                <a:cubicBezTo>
                  <a:pt x="116" y="67"/>
                  <a:pt x="122" y="62"/>
                  <a:pt x="138" y="65"/>
                </a:cubicBezTo>
                <a:cubicBezTo>
                  <a:pt x="152" y="69"/>
                  <a:pt x="162" y="63"/>
                  <a:pt x="166" y="49"/>
                </a:cubicBezTo>
                <a:cubicBezTo>
                  <a:pt x="170" y="32"/>
                  <a:pt x="177" y="29"/>
                  <a:pt x="192" y="36"/>
                </a:cubicBezTo>
                <a:cubicBezTo>
                  <a:pt x="206" y="42"/>
                  <a:pt x="216" y="38"/>
                  <a:pt x="223" y="25"/>
                </a:cubicBezTo>
                <a:cubicBezTo>
                  <a:pt x="231" y="9"/>
                  <a:pt x="238" y="8"/>
                  <a:pt x="252" y="18"/>
                </a:cubicBezTo>
                <a:cubicBezTo>
                  <a:pt x="263" y="26"/>
                  <a:pt x="274" y="25"/>
                  <a:pt x="283" y="14"/>
                </a:cubicBezTo>
                <a:cubicBezTo>
                  <a:pt x="296" y="0"/>
                  <a:pt x="301" y="0"/>
                  <a:pt x="314" y="14"/>
                </a:cubicBezTo>
                <a:cubicBezTo>
                  <a:pt x="323" y="23"/>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8"/>
                  <a:pt x="531" y="116"/>
                </a:cubicBezTo>
                <a:cubicBezTo>
                  <a:pt x="529" y="130"/>
                  <a:pt x="536" y="139"/>
                  <a:pt x="551" y="141"/>
                </a:cubicBezTo>
                <a:cubicBezTo>
                  <a:pt x="567" y="143"/>
                  <a:pt x="572" y="150"/>
                  <a:pt x="566" y="166"/>
                </a:cubicBezTo>
                <a:cubicBezTo>
                  <a:pt x="562" y="180"/>
                  <a:pt x="567" y="190"/>
                  <a:pt x="581" y="195"/>
                </a:cubicBezTo>
                <a:cubicBezTo>
                  <a:pt x="596" y="201"/>
                  <a:pt x="599" y="209"/>
                  <a:pt x="591" y="222"/>
                </a:cubicBezTo>
                <a:cubicBezTo>
                  <a:pt x="583" y="236"/>
                  <a:pt x="585" y="246"/>
                  <a:pt x="599" y="255"/>
                </a:cubicBezTo>
                <a:cubicBezTo>
                  <a:pt x="612" y="263"/>
                  <a:pt x="613" y="272"/>
                  <a:pt x="603" y="283"/>
                </a:cubicBezTo>
                <a:cubicBezTo>
                  <a:pt x="592" y="295"/>
                  <a:pt x="592" y="305"/>
                  <a:pt x="604" y="317"/>
                </a:cubicBezTo>
                <a:cubicBezTo>
                  <a:pt x="614" y="327"/>
                  <a:pt x="614" y="336"/>
                  <a:pt x="602" y="345"/>
                </a:cubicBezTo>
                <a:cubicBezTo>
                  <a:pt x="588" y="355"/>
                  <a:pt x="586" y="365"/>
                  <a:pt x="596" y="378"/>
                </a:cubicBezTo>
                <a:cubicBezTo>
                  <a:pt x="604" y="391"/>
                  <a:pt x="602" y="399"/>
                  <a:pt x="587" y="405"/>
                </a:cubicBezTo>
                <a:cubicBezTo>
                  <a:pt x="573" y="412"/>
                  <a:pt x="569" y="422"/>
                  <a:pt x="574" y="436"/>
                </a:cubicBezTo>
                <a:cubicBezTo>
                  <a:pt x="580" y="451"/>
                  <a:pt x="577" y="458"/>
                  <a:pt x="562" y="462"/>
                </a:cubicBezTo>
                <a:cubicBezTo>
                  <a:pt x="545" y="465"/>
                  <a:pt x="539" y="474"/>
                  <a:pt x="543" y="491"/>
                </a:cubicBezTo>
                <a:cubicBezTo>
                  <a:pt x="545" y="504"/>
                  <a:pt x="539" y="511"/>
                  <a:pt x="526" y="511"/>
                </a:cubicBezTo>
                <a:cubicBezTo>
                  <a:pt x="507" y="511"/>
                  <a:pt x="500" y="518"/>
                  <a:pt x="499" y="536"/>
                </a:cubicBezTo>
                <a:cubicBezTo>
                  <a:pt x="499" y="550"/>
                  <a:pt x="492" y="555"/>
                  <a:pt x="478" y="552"/>
                </a:cubicBezTo>
                <a:cubicBezTo>
                  <a:pt x="461" y="548"/>
                  <a:pt x="453" y="553"/>
                  <a:pt x="448" y="571"/>
                </a:cubicBezTo>
                <a:cubicBezTo>
                  <a:pt x="444" y="584"/>
                  <a:pt x="437" y="588"/>
                  <a:pt x="423" y="582"/>
                </a:cubicBezTo>
                <a:cubicBezTo>
                  <a:pt x="407" y="575"/>
                  <a:pt x="398" y="578"/>
                  <a:pt x="391" y="594"/>
                </a:cubicBezTo>
                <a:cubicBezTo>
                  <a:pt x="384" y="607"/>
                  <a:pt x="376" y="609"/>
                  <a:pt x="364" y="600"/>
                </a:cubicBezTo>
                <a:cubicBezTo>
                  <a:pt x="350" y="590"/>
                  <a:pt x="340" y="592"/>
                  <a:pt x="330" y="605"/>
                </a:cubicBezTo>
                <a:cubicBezTo>
                  <a:pt x="321" y="616"/>
                  <a:pt x="312" y="617"/>
                  <a:pt x="302" y="606"/>
                </a:cubicBezTo>
                <a:cubicBezTo>
                  <a:pt x="291" y="593"/>
                  <a:pt x="281" y="592"/>
                  <a:pt x="267" y="603"/>
                </a:cubicBezTo>
                <a:cubicBezTo>
                  <a:pt x="257" y="612"/>
                  <a:pt x="248" y="611"/>
                  <a:pt x="241" y="599"/>
                </a:cubicBezTo>
                <a:cubicBezTo>
                  <a:pt x="232" y="583"/>
                  <a:pt x="223" y="580"/>
                  <a:pt x="207" y="589"/>
                </a:cubicBezTo>
                <a:cubicBezTo>
                  <a:pt x="195" y="595"/>
                  <a:pt x="186" y="592"/>
                  <a:pt x="182" y="579"/>
                </a:cubicBezTo>
                <a:cubicBezTo>
                  <a:pt x="176" y="561"/>
                  <a:pt x="169" y="557"/>
                  <a:pt x="150" y="562"/>
                </a:cubicBezTo>
                <a:cubicBezTo>
                  <a:pt x="137" y="565"/>
                  <a:pt x="130" y="560"/>
                  <a:pt x="129" y="546"/>
                </a:cubicBezTo>
                <a:cubicBezTo>
                  <a:pt x="127" y="529"/>
                  <a:pt x="119" y="522"/>
                  <a:pt x="101" y="524"/>
                </a:cubicBezTo>
                <a:cubicBezTo>
                  <a:pt x="88" y="525"/>
                  <a:pt x="81" y="517"/>
                  <a:pt x="83" y="505"/>
                </a:cubicBezTo>
                <a:cubicBezTo>
                  <a:pt x="85" y="486"/>
                  <a:pt x="79" y="479"/>
                  <a:pt x="61" y="476"/>
                </a:cubicBezTo>
                <a:cubicBezTo>
                  <a:pt x="48" y="474"/>
                  <a:pt x="43" y="466"/>
                  <a:pt x="47" y="454"/>
                </a:cubicBezTo>
                <a:cubicBezTo>
                  <a:pt x="53" y="436"/>
                  <a:pt x="49" y="428"/>
                  <a:pt x="32" y="421"/>
                </a:cubicBezTo>
                <a:cubicBezTo>
                  <a:pt x="19" y="416"/>
                  <a:pt x="16" y="408"/>
                  <a:pt x="23" y="396"/>
                </a:cubicBezTo>
                <a:cubicBezTo>
                  <a:pt x="32" y="381"/>
                  <a:pt x="30" y="371"/>
                  <a:pt x="15" y="362"/>
                </a:cubicBezTo>
                <a:cubicBezTo>
                  <a:pt x="3" y="354"/>
                  <a:pt x="2" y="345"/>
                  <a:pt x="11" y="335"/>
                </a:cubicBezTo>
                <a:cubicBezTo>
                  <a:pt x="23" y="322"/>
                  <a:pt x="23" y="312"/>
                  <a:pt x="10" y="299"/>
                </a:cubicBezTo>
                <a:cubicBezTo>
                  <a:pt x="0" y="290"/>
                  <a:pt x="1" y="281"/>
                  <a:pt x="12" y="273"/>
                </a:cubicBezTo>
                <a:cubicBezTo>
                  <a:pt x="27" y="262"/>
                  <a:pt x="28" y="253"/>
                  <a:pt x="18" y="238"/>
                </a:cubicBezTo>
                <a:cubicBezTo>
                  <a:pt x="11" y="226"/>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CC203D"/>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5" name="Freeform 7"/>
          <p:cNvSpPr>
            <a:spLocks noEditPoints="1"/>
          </p:cNvSpPr>
          <p:nvPr/>
        </p:nvSpPr>
        <p:spPr bwMode="auto">
          <a:xfrm>
            <a:off x="3417193" y="2564904"/>
            <a:ext cx="1642864" cy="1645602"/>
          </a:xfrm>
          <a:custGeom>
            <a:avLst/>
            <a:gdLst>
              <a:gd name="T0" fmla="*/ 81 w 508"/>
              <a:gd name="T1" fmla="*/ 240 h 509"/>
              <a:gd name="T2" fmla="*/ 426 w 508"/>
              <a:gd name="T3" fmla="*/ 270 h 509"/>
              <a:gd name="T4" fmla="*/ 81 w 508"/>
              <a:gd name="T5" fmla="*/ 240 h 509"/>
              <a:gd name="T6" fmla="*/ 112 w 508"/>
              <a:gd name="T7" fmla="*/ 56 h 509"/>
              <a:gd name="T8" fmla="*/ 156 w 508"/>
              <a:gd name="T9" fmla="*/ 31 h 509"/>
              <a:gd name="T10" fmla="*/ 204 w 508"/>
              <a:gd name="T11" fmla="*/ 16 h 509"/>
              <a:gd name="T12" fmla="*/ 255 w 508"/>
              <a:gd name="T13" fmla="*/ 11 h 509"/>
              <a:gd name="T14" fmla="*/ 306 w 508"/>
              <a:gd name="T15" fmla="*/ 17 h 509"/>
              <a:gd name="T16" fmla="*/ 354 w 508"/>
              <a:gd name="T17" fmla="*/ 32 h 509"/>
              <a:gd name="T18" fmla="*/ 399 w 508"/>
              <a:gd name="T19" fmla="*/ 58 h 509"/>
              <a:gd name="T20" fmla="*/ 437 w 508"/>
              <a:gd name="T21" fmla="*/ 93 h 509"/>
              <a:gd name="T22" fmla="*/ 466 w 508"/>
              <a:gd name="T23" fmla="*/ 134 h 509"/>
              <a:gd name="T24" fmla="*/ 487 w 508"/>
              <a:gd name="T25" fmla="*/ 181 h 509"/>
              <a:gd name="T26" fmla="*/ 498 w 508"/>
              <a:gd name="T27" fmla="*/ 231 h 509"/>
              <a:gd name="T28" fmla="*/ 498 w 508"/>
              <a:gd name="T29" fmla="*/ 283 h 509"/>
              <a:gd name="T30" fmla="*/ 486 w 508"/>
              <a:gd name="T31" fmla="*/ 333 h 509"/>
              <a:gd name="T32" fmla="*/ 465 w 508"/>
              <a:gd name="T33" fmla="*/ 379 h 509"/>
              <a:gd name="T34" fmla="*/ 435 w 508"/>
              <a:gd name="T35" fmla="*/ 421 h 509"/>
              <a:gd name="T36" fmla="*/ 396 w 508"/>
              <a:gd name="T37" fmla="*/ 456 h 509"/>
              <a:gd name="T38" fmla="*/ 351 w 508"/>
              <a:gd name="T39" fmla="*/ 481 h 509"/>
              <a:gd name="T40" fmla="*/ 302 w 508"/>
              <a:gd name="T41" fmla="*/ 496 h 509"/>
              <a:gd name="T42" fmla="*/ 251 w 508"/>
              <a:gd name="T43" fmla="*/ 500 h 509"/>
              <a:gd name="T44" fmla="*/ 200 w 508"/>
              <a:gd name="T45" fmla="*/ 495 h 509"/>
              <a:gd name="T46" fmla="*/ 151 w 508"/>
              <a:gd name="T47" fmla="*/ 478 h 509"/>
              <a:gd name="T48" fmla="*/ 106 w 508"/>
              <a:gd name="T49" fmla="*/ 452 h 509"/>
              <a:gd name="T50" fmla="*/ 69 w 508"/>
              <a:gd name="T51" fmla="*/ 417 h 509"/>
              <a:gd name="T52" fmla="*/ 39 w 508"/>
              <a:gd name="T53" fmla="*/ 375 h 509"/>
              <a:gd name="T54" fmla="*/ 19 w 508"/>
              <a:gd name="T55" fmla="*/ 328 h 509"/>
              <a:gd name="T56" fmla="*/ 9 w 508"/>
              <a:gd name="T57" fmla="*/ 278 h 509"/>
              <a:gd name="T58" fmla="*/ 9 w 508"/>
              <a:gd name="T59" fmla="*/ 226 h 509"/>
              <a:gd name="T60" fmla="*/ 21 w 508"/>
              <a:gd name="T61" fmla="*/ 176 h 509"/>
              <a:gd name="T62" fmla="*/ 43 w 508"/>
              <a:gd name="T63" fmla="*/ 130 h 509"/>
              <a:gd name="T64" fmla="*/ 73 w 508"/>
              <a:gd name="T65" fmla="*/ 9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9">
                <a:moveTo>
                  <a:pt x="81" y="240"/>
                </a:moveTo>
                <a:cubicBezTo>
                  <a:pt x="81" y="240"/>
                  <a:pt x="81" y="240"/>
                  <a:pt x="81" y="240"/>
                </a:cubicBezTo>
                <a:cubicBezTo>
                  <a:pt x="73" y="335"/>
                  <a:pt x="144" y="420"/>
                  <a:pt x="239" y="428"/>
                </a:cubicBezTo>
                <a:cubicBezTo>
                  <a:pt x="334" y="436"/>
                  <a:pt x="418" y="365"/>
                  <a:pt x="426" y="270"/>
                </a:cubicBezTo>
                <a:cubicBezTo>
                  <a:pt x="435" y="174"/>
                  <a:pt x="364" y="90"/>
                  <a:pt x="269" y="82"/>
                </a:cubicBezTo>
                <a:cubicBezTo>
                  <a:pt x="173" y="74"/>
                  <a:pt x="89" y="144"/>
                  <a:pt x="81" y="240"/>
                </a:cubicBezTo>
                <a:close/>
                <a:moveTo>
                  <a:pt x="91" y="73"/>
                </a:moveTo>
                <a:cubicBezTo>
                  <a:pt x="103" y="74"/>
                  <a:pt x="110" y="68"/>
                  <a:pt x="112" y="56"/>
                </a:cubicBezTo>
                <a:cubicBezTo>
                  <a:pt x="113" y="42"/>
                  <a:pt x="119" y="39"/>
                  <a:pt x="132" y="43"/>
                </a:cubicBezTo>
                <a:cubicBezTo>
                  <a:pt x="143" y="47"/>
                  <a:pt x="152" y="42"/>
                  <a:pt x="156" y="31"/>
                </a:cubicBezTo>
                <a:cubicBezTo>
                  <a:pt x="161" y="18"/>
                  <a:pt x="167" y="15"/>
                  <a:pt x="179" y="22"/>
                </a:cubicBezTo>
                <a:cubicBezTo>
                  <a:pt x="189" y="28"/>
                  <a:pt x="198" y="26"/>
                  <a:pt x="204" y="16"/>
                </a:cubicBezTo>
                <a:cubicBezTo>
                  <a:pt x="212" y="3"/>
                  <a:pt x="218" y="2"/>
                  <a:pt x="229" y="12"/>
                </a:cubicBezTo>
                <a:cubicBezTo>
                  <a:pt x="238" y="19"/>
                  <a:pt x="247" y="19"/>
                  <a:pt x="255" y="11"/>
                </a:cubicBezTo>
                <a:cubicBezTo>
                  <a:pt x="266" y="0"/>
                  <a:pt x="271" y="0"/>
                  <a:pt x="280" y="13"/>
                </a:cubicBezTo>
                <a:cubicBezTo>
                  <a:pt x="287" y="21"/>
                  <a:pt x="296" y="23"/>
                  <a:pt x="306" y="17"/>
                </a:cubicBezTo>
                <a:cubicBezTo>
                  <a:pt x="318" y="8"/>
                  <a:pt x="323" y="9"/>
                  <a:pt x="330" y="23"/>
                </a:cubicBezTo>
                <a:cubicBezTo>
                  <a:pt x="335" y="33"/>
                  <a:pt x="344" y="37"/>
                  <a:pt x="354" y="32"/>
                </a:cubicBezTo>
                <a:cubicBezTo>
                  <a:pt x="368" y="27"/>
                  <a:pt x="373" y="29"/>
                  <a:pt x="376" y="44"/>
                </a:cubicBezTo>
                <a:cubicBezTo>
                  <a:pt x="379" y="55"/>
                  <a:pt x="387" y="60"/>
                  <a:pt x="399" y="58"/>
                </a:cubicBezTo>
                <a:cubicBezTo>
                  <a:pt x="412" y="55"/>
                  <a:pt x="417" y="60"/>
                  <a:pt x="418" y="73"/>
                </a:cubicBezTo>
                <a:cubicBezTo>
                  <a:pt x="418" y="85"/>
                  <a:pt x="424" y="92"/>
                  <a:pt x="437" y="93"/>
                </a:cubicBezTo>
                <a:cubicBezTo>
                  <a:pt x="451" y="93"/>
                  <a:pt x="455" y="98"/>
                  <a:pt x="452" y="112"/>
                </a:cubicBezTo>
                <a:cubicBezTo>
                  <a:pt x="449" y="123"/>
                  <a:pt x="455" y="131"/>
                  <a:pt x="466" y="134"/>
                </a:cubicBezTo>
                <a:cubicBezTo>
                  <a:pt x="480" y="137"/>
                  <a:pt x="483" y="143"/>
                  <a:pt x="477" y="156"/>
                </a:cubicBezTo>
                <a:cubicBezTo>
                  <a:pt x="472" y="167"/>
                  <a:pt x="476" y="176"/>
                  <a:pt x="487" y="181"/>
                </a:cubicBezTo>
                <a:cubicBezTo>
                  <a:pt x="499" y="187"/>
                  <a:pt x="501" y="193"/>
                  <a:pt x="493" y="204"/>
                </a:cubicBezTo>
                <a:cubicBezTo>
                  <a:pt x="486" y="215"/>
                  <a:pt x="487" y="223"/>
                  <a:pt x="498" y="231"/>
                </a:cubicBezTo>
                <a:cubicBezTo>
                  <a:pt x="508" y="239"/>
                  <a:pt x="508" y="246"/>
                  <a:pt x="499" y="255"/>
                </a:cubicBezTo>
                <a:cubicBezTo>
                  <a:pt x="489" y="264"/>
                  <a:pt x="488" y="273"/>
                  <a:pt x="498" y="283"/>
                </a:cubicBezTo>
                <a:cubicBezTo>
                  <a:pt x="505" y="292"/>
                  <a:pt x="504" y="300"/>
                  <a:pt x="494" y="306"/>
                </a:cubicBezTo>
                <a:cubicBezTo>
                  <a:pt x="482" y="313"/>
                  <a:pt x="480" y="321"/>
                  <a:pt x="486" y="333"/>
                </a:cubicBezTo>
                <a:cubicBezTo>
                  <a:pt x="492" y="344"/>
                  <a:pt x="490" y="350"/>
                  <a:pt x="478" y="355"/>
                </a:cubicBezTo>
                <a:cubicBezTo>
                  <a:pt x="465" y="359"/>
                  <a:pt x="461" y="367"/>
                  <a:pt x="465" y="379"/>
                </a:cubicBezTo>
                <a:cubicBezTo>
                  <a:pt x="468" y="392"/>
                  <a:pt x="465" y="397"/>
                  <a:pt x="452" y="399"/>
                </a:cubicBezTo>
                <a:cubicBezTo>
                  <a:pt x="438" y="401"/>
                  <a:pt x="433" y="407"/>
                  <a:pt x="435" y="421"/>
                </a:cubicBezTo>
                <a:cubicBezTo>
                  <a:pt x="436" y="433"/>
                  <a:pt x="430" y="438"/>
                  <a:pt x="419" y="437"/>
                </a:cubicBezTo>
                <a:cubicBezTo>
                  <a:pt x="404" y="436"/>
                  <a:pt x="398" y="441"/>
                  <a:pt x="396" y="456"/>
                </a:cubicBezTo>
                <a:cubicBezTo>
                  <a:pt x="394" y="467"/>
                  <a:pt x="388" y="471"/>
                  <a:pt x="377" y="468"/>
                </a:cubicBezTo>
                <a:cubicBezTo>
                  <a:pt x="363" y="463"/>
                  <a:pt x="356" y="467"/>
                  <a:pt x="351" y="481"/>
                </a:cubicBezTo>
                <a:cubicBezTo>
                  <a:pt x="347" y="492"/>
                  <a:pt x="340" y="494"/>
                  <a:pt x="330" y="488"/>
                </a:cubicBezTo>
                <a:cubicBezTo>
                  <a:pt x="317" y="481"/>
                  <a:pt x="310" y="483"/>
                  <a:pt x="302" y="496"/>
                </a:cubicBezTo>
                <a:cubicBezTo>
                  <a:pt x="296" y="506"/>
                  <a:pt x="289" y="507"/>
                  <a:pt x="280" y="499"/>
                </a:cubicBezTo>
                <a:cubicBezTo>
                  <a:pt x="269" y="490"/>
                  <a:pt x="261" y="490"/>
                  <a:pt x="251" y="500"/>
                </a:cubicBezTo>
                <a:cubicBezTo>
                  <a:pt x="243" y="509"/>
                  <a:pt x="236" y="509"/>
                  <a:pt x="228" y="499"/>
                </a:cubicBezTo>
                <a:cubicBezTo>
                  <a:pt x="220" y="488"/>
                  <a:pt x="212" y="486"/>
                  <a:pt x="200" y="495"/>
                </a:cubicBezTo>
                <a:cubicBezTo>
                  <a:pt x="190" y="501"/>
                  <a:pt x="183" y="499"/>
                  <a:pt x="178" y="489"/>
                </a:cubicBezTo>
                <a:cubicBezTo>
                  <a:pt x="172" y="475"/>
                  <a:pt x="165" y="473"/>
                  <a:pt x="151" y="478"/>
                </a:cubicBezTo>
                <a:cubicBezTo>
                  <a:pt x="141" y="483"/>
                  <a:pt x="134" y="479"/>
                  <a:pt x="132" y="468"/>
                </a:cubicBezTo>
                <a:cubicBezTo>
                  <a:pt x="128" y="453"/>
                  <a:pt x="122" y="450"/>
                  <a:pt x="106" y="452"/>
                </a:cubicBezTo>
                <a:cubicBezTo>
                  <a:pt x="96" y="454"/>
                  <a:pt x="90" y="449"/>
                  <a:pt x="90" y="438"/>
                </a:cubicBezTo>
                <a:cubicBezTo>
                  <a:pt x="90" y="423"/>
                  <a:pt x="84" y="418"/>
                  <a:pt x="69" y="417"/>
                </a:cubicBezTo>
                <a:cubicBezTo>
                  <a:pt x="58" y="417"/>
                  <a:pt x="53" y="411"/>
                  <a:pt x="55" y="400"/>
                </a:cubicBezTo>
                <a:cubicBezTo>
                  <a:pt x="58" y="385"/>
                  <a:pt x="54" y="379"/>
                  <a:pt x="39" y="375"/>
                </a:cubicBezTo>
                <a:cubicBezTo>
                  <a:pt x="29" y="373"/>
                  <a:pt x="25" y="366"/>
                  <a:pt x="29" y="356"/>
                </a:cubicBezTo>
                <a:cubicBezTo>
                  <a:pt x="35" y="341"/>
                  <a:pt x="33" y="335"/>
                  <a:pt x="19" y="328"/>
                </a:cubicBezTo>
                <a:cubicBezTo>
                  <a:pt x="9" y="323"/>
                  <a:pt x="7" y="316"/>
                  <a:pt x="14" y="306"/>
                </a:cubicBezTo>
                <a:cubicBezTo>
                  <a:pt x="22" y="295"/>
                  <a:pt x="21" y="287"/>
                  <a:pt x="9" y="278"/>
                </a:cubicBezTo>
                <a:cubicBezTo>
                  <a:pt x="0" y="271"/>
                  <a:pt x="0" y="263"/>
                  <a:pt x="8" y="255"/>
                </a:cubicBezTo>
                <a:cubicBezTo>
                  <a:pt x="19" y="245"/>
                  <a:pt x="19" y="238"/>
                  <a:pt x="9" y="226"/>
                </a:cubicBezTo>
                <a:cubicBezTo>
                  <a:pt x="2" y="218"/>
                  <a:pt x="3" y="210"/>
                  <a:pt x="13" y="205"/>
                </a:cubicBezTo>
                <a:cubicBezTo>
                  <a:pt x="26" y="197"/>
                  <a:pt x="28" y="189"/>
                  <a:pt x="21" y="176"/>
                </a:cubicBezTo>
                <a:cubicBezTo>
                  <a:pt x="15" y="166"/>
                  <a:pt x="18" y="159"/>
                  <a:pt x="29" y="155"/>
                </a:cubicBezTo>
                <a:cubicBezTo>
                  <a:pt x="43" y="151"/>
                  <a:pt x="47" y="143"/>
                  <a:pt x="43" y="130"/>
                </a:cubicBezTo>
                <a:cubicBezTo>
                  <a:pt x="39" y="118"/>
                  <a:pt x="43" y="112"/>
                  <a:pt x="56" y="111"/>
                </a:cubicBezTo>
                <a:cubicBezTo>
                  <a:pt x="68" y="110"/>
                  <a:pt x="74" y="102"/>
                  <a:pt x="73" y="90"/>
                </a:cubicBezTo>
                <a:cubicBezTo>
                  <a:pt x="72" y="76"/>
                  <a:pt x="77" y="72"/>
                  <a:pt x="91" y="73"/>
                </a:cubicBezTo>
                <a:close/>
              </a:path>
            </a:pathLst>
          </a:custGeom>
          <a:solidFill>
            <a:srgbClr val="00F1FF"/>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6" name="Freeform 8"/>
          <p:cNvSpPr>
            <a:spLocks noEditPoints="1"/>
          </p:cNvSpPr>
          <p:nvPr/>
        </p:nvSpPr>
        <p:spPr bwMode="auto">
          <a:xfrm>
            <a:off x="4290536" y="1101622"/>
            <a:ext cx="1645604" cy="1652448"/>
          </a:xfrm>
          <a:custGeom>
            <a:avLst/>
            <a:gdLst>
              <a:gd name="T0" fmla="*/ 81 w 509"/>
              <a:gd name="T1" fmla="*/ 255 h 511"/>
              <a:gd name="T2" fmla="*/ 428 w 509"/>
              <a:gd name="T3" fmla="*/ 256 h 511"/>
              <a:gd name="T4" fmla="*/ 81 w 509"/>
              <a:gd name="T5" fmla="*/ 255 h 511"/>
              <a:gd name="T6" fmla="*/ 95 w 509"/>
              <a:gd name="T7" fmla="*/ 69 h 511"/>
              <a:gd name="T8" fmla="*/ 137 w 509"/>
              <a:gd name="T9" fmla="*/ 41 h 511"/>
              <a:gd name="T10" fmla="*/ 185 w 509"/>
              <a:gd name="T11" fmla="*/ 21 h 511"/>
              <a:gd name="T12" fmla="*/ 235 w 509"/>
              <a:gd name="T13" fmla="*/ 12 h 511"/>
              <a:gd name="T14" fmla="*/ 285 w 509"/>
              <a:gd name="T15" fmla="*/ 14 h 511"/>
              <a:gd name="T16" fmla="*/ 335 w 509"/>
              <a:gd name="T17" fmla="*/ 25 h 511"/>
              <a:gd name="T18" fmla="*/ 382 w 509"/>
              <a:gd name="T19" fmla="*/ 47 h 511"/>
              <a:gd name="T20" fmla="*/ 423 w 509"/>
              <a:gd name="T21" fmla="*/ 78 h 511"/>
              <a:gd name="T22" fmla="*/ 456 w 509"/>
              <a:gd name="T23" fmla="*/ 117 h 511"/>
              <a:gd name="T24" fmla="*/ 481 w 509"/>
              <a:gd name="T25" fmla="*/ 162 h 511"/>
              <a:gd name="T26" fmla="*/ 496 w 509"/>
              <a:gd name="T27" fmla="*/ 211 h 511"/>
              <a:gd name="T28" fmla="*/ 500 w 509"/>
              <a:gd name="T29" fmla="*/ 263 h 511"/>
              <a:gd name="T30" fmla="*/ 493 w 509"/>
              <a:gd name="T31" fmla="*/ 314 h 511"/>
              <a:gd name="T32" fmla="*/ 476 w 509"/>
              <a:gd name="T33" fmla="*/ 362 h 511"/>
              <a:gd name="T34" fmla="*/ 449 w 509"/>
              <a:gd name="T35" fmla="*/ 407 h 511"/>
              <a:gd name="T36" fmla="*/ 413 w 509"/>
              <a:gd name="T37" fmla="*/ 444 h 511"/>
              <a:gd name="T38" fmla="*/ 371 w 509"/>
              <a:gd name="T39" fmla="*/ 473 h 511"/>
              <a:gd name="T40" fmla="*/ 323 w 509"/>
              <a:gd name="T41" fmla="*/ 492 h 511"/>
              <a:gd name="T42" fmla="*/ 273 w 509"/>
              <a:gd name="T43" fmla="*/ 501 h 511"/>
              <a:gd name="T44" fmla="*/ 221 w 509"/>
              <a:gd name="T45" fmla="*/ 500 h 511"/>
              <a:gd name="T46" fmla="*/ 171 w 509"/>
              <a:gd name="T47" fmla="*/ 488 h 511"/>
              <a:gd name="T48" fmla="*/ 124 w 509"/>
              <a:gd name="T49" fmla="*/ 466 h 511"/>
              <a:gd name="T50" fmla="*/ 84 w 509"/>
              <a:gd name="T51" fmla="*/ 434 h 511"/>
              <a:gd name="T52" fmla="*/ 50 w 509"/>
              <a:gd name="T53" fmla="*/ 394 h 511"/>
              <a:gd name="T54" fmla="*/ 26 w 509"/>
              <a:gd name="T55" fmla="*/ 349 h 511"/>
              <a:gd name="T56" fmla="*/ 12 w 509"/>
              <a:gd name="T57" fmla="*/ 300 h 511"/>
              <a:gd name="T58" fmla="*/ 8 w 509"/>
              <a:gd name="T59" fmla="*/ 248 h 511"/>
              <a:gd name="T60" fmla="*/ 15 w 509"/>
              <a:gd name="T61" fmla="*/ 197 h 511"/>
              <a:gd name="T62" fmla="*/ 33 w 509"/>
              <a:gd name="T63" fmla="*/ 149 h 511"/>
              <a:gd name="T64" fmla="*/ 60 w 509"/>
              <a:gd name="T65" fmla="*/ 10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11">
                <a:moveTo>
                  <a:pt x="81" y="255"/>
                </a:moveTo>
                <a:cubicBezTo>
                  <a:pt x="81" y="255"/>
                  <a:pt x="81" y="255"/>
                  <a:pt x="81" y="255"/>
                </a:cubicBezTo>
                <a:cubicBezTo>
                  <a:pt x="81" y="352"/>
                  <a:pt x="159" y="430"/>
                  <a:pt x="255" y="430"/>
                </a:cubicBezTo>
                <a:cubicBezTo>
                  <a:pt x="350" y="430"/>
                  <a:pt x="428" y="352"/>
                  <a:pt x="428" y="256"/>
                </a:cubicBezTo>
                <a:cubicBezTo>
                  <a:pt x="428" y="160"/>
                  <a:pt x="350" y="82"/>
                  <a:pt x="255" y="82"/>
                </a:cubicBezTo>
                <a:cubicBezTo>
                  <a:pt x="159" y="82"/>
                  <a:pt x="81" y="160"/>
                  <a:pt x="81" y="255"/>
                </a:cubicBezTo>
                <a:close/>
                <a:moveTo>
                  <a:pt x="76" y="88"/>
                </a:moveTo>
                <a:cubicBezTo>
                  <a:pt x="88" y="88"/>
                  <a:pt x="95" y="82"/>
                  <a:pt x="95" y="69"/>
                </a:cubicBezTo>
                <a:cubicBezTo>
                  <a:pt x="96" y="56"/>
                  <a:pt x="101" y="52"/>
                  <a:pt x="114" y="55"/>
                </a:cubicBezTo>
                <a:cubicBezTo>
                  <a:pt x="126" y="57"/>
                  <a:pt x="134" y="53"/>
                  <a:pt x="137" y="41"/>
                </a:cubicBezTo>
                <a:cubicBezTo>
                  <a:pt x="141" y="27"/>
                  <a:pt x="147" y="24"/>
                  <a:pt x="159" y="30"/>
                </a:cubicBezTo>
                <a:cubicBezTo>
                  <a:pt x="170" y="35"/>
                  <a:pt x="179" y="32"/>
                  <a:pt x="185" y="21"/>
                </a:cubicBezTo>
                <a:cubicBezTo>
                  <a:pt x="191" y="8"/>
                  <a:pt x="197" y="7"/>
                  <a:pt x="209" y="16"/>
                </a:cubicBezTo>
                <a:cubicBezTo>
                  <a:pt x="218" y="22"/>
                  <a:pt x="227" y="21"/>
                  <a:pt x="235" y="12"/>
                </a:cubicBezTo>
                <a:cubicBezTo>
                  <a:pt x="245" y="0"/>
                  <a:pt x="249" y="0"/>
                  <a:pt x="260" y="12"/>
                </a:cubicBezTo>
                <a:cubicBezTo>
                  <a:pt x="267" y="20"/>
                  <a:pt x="277" y="21"/>
                  <a:pt x="285" y="14"/>
                </a:cubicBezTo>
                <a:cubicBezTo>
                  <a:pt x="298" y="4"/>
                  <a:pt x="303" y="5"/>
                  <a:pt x="310" y="18"/>
                </a:cubicBezTo>
                <a:cubicBezTo>
                  <a:pt x="316" y="28"/>
                  <a:pt x="325" y="30"/>
                  <a:pt x="335" y="25"/>
                </a:cubicBezTo>
                <a:cubicBezTo>
                  <a:pt x="349" y="18"/>
                  <a:pt x="354" y="21"/>
                  <a:pt x="359" y="34"/>
                </a:cubicBezTo>
                <a:cubicBezTo>
                  <a:pt x="362" y="46"/>
                  <a:pt x="370" y="50"/>
                  <a:pt x="382" y="47"/>
                </a:cubicBezTo>
                <a:cubicBezTo>
                  <a:pt x="395" y="43"/>
                  <a:pt x="401" y="47"/>
                  <a:pt x="402" y="61"/>
                </a:cubicBezTo>
                <a:cubicBezTo>
                  <a:pt x="403" y="73"/>
                  <a:pt x="411" y="79"/>
                  <a:pt x="423" y="78"/>
                </a:cubicBezTo>
                <a:cubicBezTo>
                  <a:pt x="437" y="77"/>
                  <a:pt x="441" y="82"/>
                  <a:pt x="440" y="96"/>
                </a:cubicBezTo>
                <a:cubicBezTo>
                  <a:pt x="438" y="108"/>
                  <a:pt x="444" y="115"/>
                  <a:pt x="456" y="117"/>
                </a:cubicBezTo>
                <a:cubicBezTo>
                  <a:pt x="470" y="119"/>
                  <a:pt x="473" y="125"/>
                  <a:pt x="469" y="138"/>
                </a:cubicBezTo>
                <a:cubicBezTo>
                  <a:pt x="465" y="150"/>
                  <a:pt x="469" y="158"/>
                  <a:pt x="481" y="162"/>
                </a:cubicBezTo>
                <a:cubicBezTo>
                  <a:pt x="493" y="167"/>
                  <a:pt x="496" y="173"/>
                  <a:pt x="489" y="185"/>
                </a:cubicBezTo>
                <a:cubicBezTo>
                  <a:pt x="482" y="196"/>
                  <a:pt x="484" y="204"/>
                  <a:pt x="496" y="211"/>
                </a:cubicBezTo>
                <a:cubicBezTo>
                  <a:pt x="506" y="218"/>
                  <a:pt x="507" y="225"/>
                  <a:pt x="499" y="235"/>
                </a:cubicBezTo>
                <a:cubicBezTo>
                  <a:pt x="490" y="245"/>
                  <a:pt x="490" y="253"/>
                  <a:pt x="500" y="263"/>
                </a:cubicBezTo>
                <a:cubicBezTo>
                  <a:pt x="509" y="271"/>
                  <a:pt x="508" y="279"/>
                  <a:pt x="498" y="286"/>
                </a:cubicBezTo>
                <a:cubicBezTo>
                  <a:pt x="487" y="294"/>
                  <a:pt x="485" y="302"/>
                  <a:pt x="493" y="314"/>
                </a:cubicBezTo>
                <a:cubicBezTo>
                  <a:pt x="500" y="324"/>
                  <a:pt x="498" y="331"/>
                  <a:pt x="486" y="336"/>
                </a:cubicBezTo>
                <a:cubicBezTo>
                  <a:pt x="474" y="341"/>
                  <a:pt x="471" y="350"/>
                  <a:pt x="476" y="362"/>
                </a:cubicBezTo>
                <a:cubicBezTo>
                  <a:pt x="480" y="374"/>
                  <a:pt x="477" y="380"/>
                  <a:pt x="465" y="382"/>
                </a:cubicBezTo>
                <a:cubicBezTo>
                  <a:pt x="451" y="386"/>
                  <a:pt x="446" y="393"/>
                  <a:pt x="449" y="407"/>
                </a:cubicBezTo>
                <a:cubicBezTo>
                  <a:pt x="451" y="418"/>
                  <a:pt x="446" y="423"/>
                  <a:pt x="435" y="423"/>
                </a:cubicBezTo>
                <a:cubicBezTo>
                  <a:pt x="420" y="424"/>
                  <a:pt x="414" y="429"/>
                  <a:pt x="413" y="444"/>
                </a:cubicBezTo>
                <a:cubicBezTo>
                  <a:pt x="413" y="455"/>
                  <a:pt x="407" y="460"/>
                  <a:pt x="396" y="457"/>
                </a:cubicBezTo>
                <a:cubicBezTo>
                  <a:pt x="381" y="454"/>
                  <a:pt x="375" y="458"/>
                  <a:pt x="371" y="473"/>
                </a:cubicBezTo>
                <a:cubicBezTo>
                  <a:pt x="368" y="484"/>
                  <a:pt x="361" y="487"/>
                  <a:pt x="351" y="482"/>
                </a:cubicBezTo>
                <a:cubicBezTo>
                  <a:pt x="337" y="476"/>
                  <a:pt x="330" y="479"/>
                  <a:pt x="323" y="492"/>
                </a:cubicBezTo>
                <a:cubicBezTo>
                  <a:pt x="318" y="503"/>
                  <a:pt x="311" y="504"/>
                  <a:pt x="301" y="497"/>
                </a:cubicBezTo>
                <a:cubicBezTo>
                  <a:pt x="290" y="489"/>
                  <a:pt x="282" y="490"/>
                  <a:pt x="273" y="501"/>
                </a:cubicBezTo>
                <a:cubicBezTo>
                  <a:pt x="266" y="510"/>
                  <a:pt x="258" y="511"/>
                  <a:pt x="250" y="502"/>
                </a:cubicBezTo>
                <a:cubicBezTo>
                  <a:pt x="241" y="491"/>
                  <a:pt x="233" y="491"/>
                  <a:pt x="221" y="500"/>
                </a:cubicBezTo>
                <a:cubicBezTo>
                  <a:pt x="212" y="507"/>
                  <a:pt x="205" y="506"/>
                  <a:pt x="199" y="496"/>
                </a:cubicBezTo>
                <a:cubicBezTo>
                  <a:pt x="192" y="483"/>
                  <a:pt x="184" y="481"/>
                  <a:pt x="171" y="488"/>
                </a:cubicBezTo>
                <a:cubicBezTo>
                  <a:pt x="161" y="493"/>
                  <a:pt x="154" y="490"/>
                  <a:pt x="151" y="480"/>
                </a:cubicBezTo>
                <a:cubicBezTo>
                  <a:pt x="146" y="465"/>
                  <a:pt x="140" y="462"/>
                  <a:pt x="124" y="466"/>
                </a:cubicBezTo>
                <a:cubicBezTo>
                  <a:pt x="114" y="468"/>
                  <a:pt x="107" y="464"/>
                  <a:pt x="106" y="453"/>
                </a:cubicBezTo>
                <a:cubicBezTo>
                  <a:pt x="105" y="438"/>
                  <a:pt x="99" y="433"/>
                  <a:pt x="84" y="434"/>
                </a:cubicBezTo>
                <a:cubicBezTo>
                  <a:pt x="73" y="435"/>
                  <a:pt x="67" y="429"/>
                  <a:pt x="69" y="418"/>
                </a:cubicBezTo>
                <a:cubicBezTo>
                  <a:pt x="70" y="403"/>
                  <a:pt x="66" y="397"/>
                  <a:pt x="50" y="394"/>
                </a:cubicBezTo>
                <a:cubicBezTo>
                  <a:pt x="40" y="393"/>
                  <a:pt x="36" y="386"/>
                  <a:pt x="39" y="376"/>
                </a:cubicBezTo>
                <a:cubicBezTo>
                  <a:pt x="44" y="361"/>
                  <a:pt x="41" y="355"/>
                  <a:pt x="26" y="349"/>
                </a:cubicBezTo>
                <a:cubicBezTo>
                  <a:pt x="16" y="345"/>
                  <a:pt x="13" y="338"/>
                  <a:pt x="19" y="328"/>
                </a:cubicBezTo>
                <a:cubicBezTo>
                  <a:pt x="26" y="315"/>
                  <a:pt x="25" y="308"/>
                  <a:pt x="12" y="300"/>
                </a:cubicBezTo>
                <a:cubicBezTo>
                  <a:pt x="3" y="294"/>
                  <a:pt x="1" y="286"/>
                  <a:pt x="9" y="278"/>
                </a:cubicBezTo>
                <a:cubicBezTo>
                  <a:pt x="19" y="267"/>
                  <a:pt x="19" y="259"/>
                  <a:pt x="8" y="248"/>
                </a:cubicBezTo>
                <a:cubicBezTo>
                  <a:pt x="0" y="240"/>
                  <a:pt x="1" y="233"/>
                  <a:pt x="10" y="226"/>
                </a:cubicBezTo>
                <a:cubicBezTo>
                  <a:pt x="22" y="217"/>
                  <a:pt x="23" y="210"/>
                  <a:pt x="15" y="197"/>
                </a:cubicBezTo>
                <a:cubicBezTo>
                  <a:pt x="9" y="188"/>
                  <a:pt x="11" y="181"/>
                  <a:pt x="22" y="176"/>
                </a:cubicBezTo>
                <a:cubicBezTo>
                  <a:pt x="35" y="170"/>
                  <a:pt x="38" y="163"/>
                  <a:pt x="33" y="149"/>
                </a:cubicBezTo>
                <a:cubicBezTo>
                  <a:pt x="28" y="138"/>
                  <a:pt x="32" y="132"/>
                  <a:pt x="44" y="129"/>
                </a:cubicBezTo>
                <a:cubicBezTo>
                  <a:pt x="57" y="127"/>
                  <a:pt x="62" y="119"/>
                  <a:pt x="60" y="107"/>
                </a:cubicBezTo>
                <a:cubicBezTo>
                  <a:pt x="58" y="93"/>
                  <a:pt x="62" y="88"/>
                  <a:pt x="76" y="88"/>
                </a:cubicBezTo>
                <a:close/>
              </a:path>
            </a:pathLst>
          </a:custGeom>
          <a:solidFill>
            <a:srgbClr val="FFC000"/>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7" name="Freeform 9"/>
          <p:cNvSpPr>
            <a:spLocks noEditPoints="1"/>
          </p:cNvSpPr>
          <p:nvPr/>
        </p:nvSpPr>
        <p:spPr bwMode="auto">
          <a:xfrm>
            <a:off x="6203474" y="1104360"/>
            <a:ext cx="1645604" cy="1646972"/>
          </a:xfrm>
          <a:custGeom>
            <a:avLst/>
            <a:gdLst>
              <a:gd name="T0" fmla="*/ 81 w 509"/>
              <a:gd name="T1" fmla="*/ 261 h 509"/>
              <a:gd name="T2" fmla="*/ 428 w 509"/>
              <a:gd name="T3" fmla="*/ 248 h 509"/>
              <a:gd name="T4" fmla="*/ 81 w 509"/>
              <a:gd name="T5" fmla="*/ 261 h 509"/>
              <a:gd name="T6" fmla="*/ 89 w 509"/>
              <a:gd name="T7" fmla="*/ 75 h 509"/>
              <a:gd name="T8" fmla="*/ 130 w 509"/>
              <a:gd name="T9" fmla="*/ 44 h 509"/>
              <a:gd name="T10" fmla="*/ 176 w 509"/>
              <a:gd name="T11" fmla="*/ 23 h 509"/>
              <a:gd name="T12" fmla="*/ 226 w 509"/>
              <a:gd name="T13" fmla="*/ 12 h 509"/>
              <a:gd name="T14" fmla="*/ 276 w 509"/>
              <a:gd name="T15" fmla="*/ 12 h 509"/>
              <a:gd name="T16" fmla="*/ 327 w 509"/>
              <a:gd name="T17" fmla="*/ 21 h 509"/>
              <a:gd name="T18" fmla="*/ 374 w 509"/>
              <a:gd name="T19" fmla="*/ 41 h 509"/>
              <a:gd name="T20" fmla="*/ 416 w 509"/>
              <a:gd name="T21" fmla="*/ 71 h 509"/>
              <a:gd name="T22" fmla="*/ 451 w 509"/>
              <a:gd name="T23" fmla="*/ 108 h 509"/>
              <a:gd name="T24" fmla="*/ 477 w 509"/>
              <a:gd name="T25" fmla="*/ 152 h 509"/>
              <a:gd name="T26" fmla="*/ 494 w 509"/>
              <a:gd name="T27" fmla="*/ 201 h 509"/>
              <a:gd name="T28" fmla="*/ 501 w 509"/>
              <a:gd name="T29" fmla="*/ 252 h 509"/>
              <a:gd name="T30" fmla="*/ 495 w 509"/>
              <a:gd name="T31" fmla="*/ 303 h 509"/>
              <a:gd name="T32" fmla="*/ 480 w 509"/>
              <a:gd name="T33" fmla="*/ 352 h 509"/>
              <a:gd name="T34" fmla="*/ 455 w 509"/>
              <a:gd name="T35" fmla="*/ 398 h 509"/>
              <a:gd name="T36" fmla="*/ 421 w 509"/>
              <a:gd name="T37" fmla="*/ 437 h 509"/>
              <a:gd name="T38" fmla="*/ 380 w 509"/>
              <a:gd name="T39" fmla="*/ 467 h 509"/>
              <a:gd name="T40" fmla="*/ 333 w 509"/>
              <a:gd name="T41" fmla="*/ 488 h 509"/>
              <a:gd name="T42" fmla="*/ 283 w 509"/>
              <a:gd name="T43" fmla="*/ 499 h 509"/>
              <a:gd name="T44" fmla="*/ 231 w 509"/>
              <a:gd name="T45" fmla="*/ 500 h 509"/>
              <a:gd name="T46" fmla="*/ 181 w 509"/>
              <a:gd name="T47" fmla="*/ 490 h 509"/>
              <a:gd name="T48" fmla="*/ 133 w 509"/>
              <a:gd name="T49" fmla="*/ 469 h 509"/>
              <a:gd name="T50" fmla="*/ 91 w 509"/>
              <a:gd name="T51" fmla="*/ 439 h 509"/>
              <a:gd name="T52" fmla="*/ 56 w 509"/>
              <a:gd name="T53" fmla="*/ 401 h 509"/>
              <a:gd name="T54" fmla="*/ 31 w 509"/>
              <a:gd name="T55" fmla="*/ 357 h 509"/>
              <a:gd name="T56" fmla="*/ 15 w 509"/>
              <a:gd name="T57" fmla="*/ 308 h 509"/>
              <a:gd name="T58" fmla="*/ 8 w 509"/>
              <a:gd name="T59" fmla="*/ 257 h 509"/>
              <a:gd name="T60" fmla="*/ 14 w 509"/>
              <a:gd name="T61" fmla="*/ 206 h 509"/>
              <a:gd name="T62" fmla="*/ 29 w 509"/>
              <a:gd name="T63" fmla="*/ 157 h 509"/>
              <a:gd name="T64" fmla="*/ 55 w 509"/>
              <a:gd name="T65" fmla="*/ 11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09">
                <a:moveTo>
                  <a:pt x="81" y="261"/>
                </a:moveTo>
                <a:cubicBezTo>
                  <a:pt x="81" y="261"/>
                  <a:pt x="81" y="261"/>
                  <a:pt x="81" y="261"/>
                </a:cubicBezTo>
                <a:cubicBezTo>
                  <a:pt x="85" y="357"/>
                  <a:pt x="166" y="432"/>
                  <a:pt x="262" y="429"/>
                </a:cubicBezTo>
                <a:cubicBezTo>
                  <a:pt x="357" y="425"/>
                  <a:pt x="432" y="344"/>
                  <a:pt x="428" y="248"/>
                </a:cubicBezTo>
                <a:cubicBezTo>
                  <a:pt x="425" y="152"/>
                  <a:pt x="344" y="78"/>
                  <a:pt x="248" y="81"/>
                </a:cubicBezTo>
                <a:cubicBezTo>
                  <a:pt x="152" y="85"/>
                  <a:pt x="78" y="165"/>
                  <a:pt x="81" y="261"/>
                </a:cubicBezTo>
                <a:close/>
                <a:moveTo>
                  <a:pt x="70" y="94"/>
                </a:moveTo>
                <a:cubicBezTo>
                  <a:pt x="82" y="94"/>
                  <a:pt x="89" y="87"/>
                  <a:pt x="89" y="75"/>
                </a:cubicBezTo>
                <a:cubicBezTo>
                  <a:pt x="89" y="61"/>
                  <a:pt x="94" y="57"/>
                  <a:pt x="107" y="59"/>
                </a:cubicBezTo>
                <a:cubicBezTo>
                  <a:pt x="119" y="62"/>
                  <a:pt x="127" y="56"/>
                  <a:pt x="130" y="44"/>
                </a:cubicBezTo>
                <a:cubicBezTo>
                  <a:pt x="133" y="31"/>
                  <a:pt x="138" y="28"/>
                  <a:pt x="151" y="33"/>
                </a:cubicBezTo>
                <a:cubicBezTo>
                  <a:pt x="162" y="37"/>
                  <a:pt x="171" y="34"/>
                  <a:pt x="176" y="23"/>
                </a:cubicBezTo>
                <a:cubicBezTo>
                  <a:pt x="182" y="10"/>
                  <a:pt x="188" y="8"/>
                  <a:pt x="200" y="17"/>
                </a:cubicBezTo>
                <a:cubicBezTo>
                  <a:pt x="210" y="23"/>
                  <a:pt x="218" y="21"/>
                  <a:pt x="226" y="12"/>
                </a:cubicBezTo>
                <a:cubicBezTo>
                  <a:pt x="236" y="0"/>
                  <a:pt x="240" y="0"/>
                  <a:pt x="251" y="11"/>
                </a:cubicBezTo>
                <a:cubicBezTo>
                  <a:pt x="259" y="18"/>
                  <a:pt x="268" y="19"/>
                  <a:pt x="276" y="12"/>
                </a:cubicBezTo>
                <a:cubicBezTo>
                  <a:pt x="288" y="1"/>
                  <a:pt x="293" y="2"/>
                  <a:pt x="302" y="15"/>
                </a:cubicBezTo>
                <a:cubicBezTo>
                  <a:pt x="308" y="25"/>
                  <a:pt x="317" y="27"/>
                  <a:pt x="327" y="21"/>
                </a:cubicBezTo>
                <a:cubicBezTo>
                  <a:pt x="340" y="14"/>
                  <a:pt x="345" y="16"/>
                  <a:pt x="350" y="30"/>
                </a:cubicBezTo>
                <a:cubicBezTo>
                  <a:pt x="354" y="41"/>
                  <a:pt x="363" y="45"/>
                  <a:pt x="374" y="41"/>
                </a:cubicBezTo>
                <a:cubicBezTo>
                  <a:pt x="387" y="37"/>
                  <a:pt x="393" y="40"/>
                  <a:pt x="395" y="54"/>
                </a:cubicBezTo>
                <a:cubicBezTo>
                  <a:pt x="397" y="66"/>
                  <a:pt x="404" y="72"/>
                  <a:pt x="416" y="71"/>
                </a:cubicBezTo>
                <a:cubicBezTo>
                  <a:pt x="430" y="70"/>
                  <a:pt x="435" y="74"/>
                  <a:pt x="434" y="88"/>
                </a:cubicBezTo>
                <a:cubicBezTo>
                  <a:pt x="433" y="100"/>
                  <a:pt x="439" y="107"/>
                  <a:pt x="451" y="108"/>
                </a:cubicBezTo>
                <a:cubicBezTo>
                  <a:pt x="465" y="110"/>
                  <a:pt x="468" y="115"/>
                  <a:pt x="465" y="129"/>
                </a:cubicBezTo>
                <a:cubicBezTo>
                  <a:pt x="461" y="140"/>
                  <a:pt x="466" y="149"/>
                  <a:pt x="477" y="152"/>
                </a:cubicBezTo>
                <a:cubicBezTo>
                  <a:pt x="490" y="157"/>
                  <a:pt x="493" y="163"/>
                  <a:pt x="486" y="175"/>
                </a:cubicBezTo>
                <a:cubicBezTo>
                  <a:pt x="480" y="186"/>
                  <a:pt x="483" y="194"/>
                  <a:pt x="494" y="201"/>
                </a:cubicBezTo>
                <a:cubicBezTo>
                  <a:pt x="505" y="208"/>
                  <a:pt x="506" y="215"/>
                  <a:pt x="498" y="224"/>
                </a:cubicBezTo>
                <a:cubicBezTo>
                  <a:pt x="490" y="235"/>
                  <a:pt x="490" y="243"/>
                  <a:pt x="501" y="252"/>
                </a:cubicBezTo>
                <a:cubicBezTo>
                  <a:pt x="509" y="260"/>
                  <a:pt x="509" y="268"/>
                  <a:pt x="500" y="275"/>
                </a:cubicBezTo>
                <a:cubicBezTo>
                  <a:pt x="489" y="284"/>
                  <a:pt x="487" y="292"/>
                  <a:pt x="495" y="303"/>
                </a:cubicBezTo>
                <a:cubicBezTo>
                  <a:pt x="503" y="314"/>
                  <a:pt x="501" y="320"/>
                  <a:pt x="490" y="326"/>
                </a:cubicBezTo>
                <a:cubicBezTo>
                  <a:pt x="478" y="332"/>
                  <a:pt x="475" y="340"/>
                  <a:pt x="480" y="352"/>
                </a:cubicBezTo>
                <a:cubicBezTo>
                  <a:pt x="485" y="364"/>
                  <a:pt x="482" y="370"/>
                  <a:pt x="470" y="373"/>
                </a:cubicBezTo>
                <a:cubicBezTo>
                  <a:pt x="456" y="377"/>
                  <a:pt x="452" y="384"/>
                  <a:pt x="455" y="398"/>
                </a:cubicBezTo>
                <a:cubicBezTo>
                  <a:pt x="458" y="409"/>
                  <a:pt x="453" y="415"/>
                  <a:pt x="442" y="415"/>
                </a:cubicBezTo>
                <a:cubicBezTo>
                  <a:pt x="426" y="416"/>
                  <a:pt x="421" y="422"/>
                  <a:pt x="421" y="437"/>
                </a:cubicBezTo>
                <a:cubicBezTo>
                  <a:pt x="421" y="448"/>
                  <a:pt x="415" y="453"/>
                  <a:pt x="404" y="451"/>
                </a:cubicBezTo>
                <a:cubicBezTo>
                  <a:pt x="389" y="448"/>
                  <a:pt x="383" y="452"/>
                  <a:pt x="380" y="467"/>
                </a:cubicBezTo>
                <a:cubicBezTo>
                  <a:pt x="377" y="479"/>
                  <a:pt x="371" y="482"/>
                  <a:pt x="360" y="477"/>
                </a:cubicBezTo>
                <a:cubicBezTo>
                  <a:pt x="346" y="472"/>
                  <a:pt x="339" y="475"/>
                  <a:pt x="333" y="488"/>
                </a:cubicBezTo>
                <a:cubicBezTo>
                  <a:pt x="328" y="499"/>
                  <a:pt x="321" y="501"/>
                  <a:pt x="311" y="494"/>
                </a:cubicBezTo>
                <a:cubicBezTo>
                  <a:pt x="299" y="486"/>
                  <a:pt x="291" y="488"/>
                  <a:pt x="283" y="499"/>
                </a:cubicBezTo>
                <a:cubicBezTo>
                  <a:pt x="276" y="509"/>
                  <a:pt x="268" y="509"/>
                  <a:pt x="260" y="501"/>
                </a:cubicBezTo>
                <a:cubicBezTo>
                  <a:pt x="250" y="490"/>
                  <a:pt x="242" y="490"/>
                  <a:pt x="231" y="500"/>
                </a:cubicBezTo>
                <a:cubicBezTo>
                  <a:pt x="223" y="508"/>
                  <a:pt x="215" y="507"/>
                  <a:pt x="209" y="497"/>
                </a:cubicBezTo>
                <a:cubicBezTo>
                  <a:pt x="201" y="484"/>
                  <a:pt x="194" y="482"/>
                  <a:pt x="181" y="490"/>
                </a:cubicBezTo>
                <a:cubicBezTo>
                  <a:pt x="171" y="495"/>
                  <a:pt x="164" y="493"/>
                  <a:pt x="160" y="482"/>
                </a:cubicBezTo>
                <a:cubicBezTo>
                  <a:pt x="154" y="468"/>
                  <a:pt x="148" y="465"/>
                  <a:pt x="133" y="469"/>
                </a:cubicBezTo>
                <a:cubicBezTo>
                  <a:pt x="123" y="473"/>
                  <a:pt x="116" y="468"/>
                  <a:pt x="115" y="457"/>
                </a:cubicBezTo>
                <a:cubicBezTo>
                  <a:pt x="113" y="443"/>
                  <a:pt x="106" y="438"/>
                  <a:pt x="91" y="439"/>
                </a:cubicBezTo>
                <a:cubicBezTo>
                  <a:pt x="81" y="441"/>
                  <a:pt x="75" y="435"/>
                  <a:pt x="75" y="424"/>
                </a:cubicBezTo>
                <a:cubicBezTo>
                  <a:pt x="77" y="409"/>
                  <a:pt x="72" y="403"/>
                  <a:pt x="56" y="401"/>
                </a:cubicBezTo>
                <a:cubicBezTo>
                  <a:pt x="46" y="400"/>
                  <a:pt x="42" y="394"/>
                  <a:pt x="44" y="384"/>
                </a:cubicBezTo>
                <a:cubicBezTo>
                  <a:pt x="48" y="368"/>
                  <a:pt x="45" y="362"/>
                  <a:pt x="31" y="357"/>
                </a:cubicBezTo>
                <a:cubicBezTo>
                  <a:pt x="20" y="353"/>
                  <a:pt x="17" y="346"/>
                  <a:pt x="23" y="336"/>
                </a:cubicBezTo>
                <a:cubicBezTo>
                  <a:pt x="29" y="323"/>
                  <a:pt x="27" y="315"/>
                  <a:pt x="15" y="308"/>
                </a:cubicBezTo>
                <a:cubicBezTo>
                  <a:pt x="5" y="302"/>
                  <a:pt x="3" y="295"/>
                  <a:pt x="11" y="286"/>
                </a:cubicBezTo>
                <a:cubicBezTo>
                  <a:pt x="20" y="275"/>
                  <a:pt x="20" y="267"/>
                  <a:pt x="8" y="257"/>
                </a:cubicBezTo>
                <a:cubicBezTo>
                  <a:pt x="0" y="249"/>
                  <a:pt x="0" y="242"/>
                  <a:pt x="9" y="235"/>
                </a:cubicBezTo>
                <a:cubicBezTo>
                  <a:pt x="21" y="225"/>
                  <a:pt x="22" y="218"/>
                  <a:pt x="14" y="206"/>
                </a:cubicBezTo>
                <a:cubicBezTo>
                  <a:pt x="7" y="196"/>
                  <a:pt x="9" y="189"/>
                  <a:pt x="19" y="184"/>
                </a:cubicBezTo>
                <a:cubicBezTo>
                  <a:pt x="32" y="178"/>
                  <a:pt x="35" y="170"/>
                  <a:pt x="29" y="157"/>
                </a:cubicBezTo>
                <a:cubicBezTo>
                  <a:pt x="24" y="145"/>
                  <a:pt x="27" y="139"/>
                  <a:pt x="40" y="136"/>
                </a:cubicBezTo>
                <a:cubicBezTo>
                  <a:pt x="52" y="134"/>
                  <a:pt x="57" y="125"/>
                  <a:pt x="55" y="113"/>
                </a:cubicBezTo>
                <a:cubicBezTo>
                  <a:pt x="52" y="100"/>
                  <a:pt x="56" y="95"/>
                  <a:pt x="70" y="94"/>
                </a:cubicBezTo>
                <a:close/>
              </a:path>
            </a:pathLst>
          </a:custGeom>
          <a:solidFill>
            <a:srgbClr val="CC203D"/>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8" name="Freeform 10"/>
          <p:cNvSpPr>
            <a:spLocks noEditPoints="1"/>
          </p:cNvSpPr>
          <p:nvPr/>
        </p:nvSpPr>
        <p:spPr bwMode="auto">
          <a:xfrm>
            <a:off x="7043043" y="2590085"/>
            <a:ext cx="1642864" cy="1642864"/>
          </a:xfrm>
          <a:custGeom>
            <a:avLst/>
            <a:gdLst>
              <a:gd name="T0" fmla="*/ 82 w 508"/>
              <a:gd name="T1" fmla="*/ 233 h 508"/>
              <a:gd name="T2" fmla="*/ 426 w 508"/>
              <a:gd name="T3" fmla="*/ 276 h 508"/>
              <a:gd name="T4" fmla="*/ 82 w 508"/>
              <a:gd name="T5" fmla="*/ 233 h 508"/>
              <a:gd name="T6" fmla="*/ 119 w 508"/>
              <a:gd name="T7" fmla="*/ 50 h 508"/>
              <a:gd name="T8" fmla="*/ 164 w 508"/>
              <a:gd name="T9" fmla="*/ 27 h 508"/>
              <a:gd name="T10" fmla="*/ 214 w 508"/>
              <a:gd name="T11" fmla="*/ 13 h 508"/>
              <a:gd name="T12" fmla="*/ 264 w 508"/>
              <a:gd name="T13" fmla="*/ 11 h 508"/>
              <a:gd name="T14" fmla="*/ 314 w 508"/>
              <a:gd name="T15" fmla="*/ 18 h 508"/>
              <a:gd name="T16" fmla="*/ 363 w 508"/>
              <a:gd name="T17" fmla="*/ 36 h 508"/>
              <a:gd name="T18" fmla="*/ 406 w 508"/>
              <a:gd name="T19" fmla="*/ 63 h 508"/>
              <a:gd name="T20" fmla="*/ 443 w 508"/>
              <a:gd name="T21" fmla="*/ 99 h 508"/>
              <a:gd name="T22" fmla="*/ 471 w 508"/>
              <a:gd name="T23" fmla="*/ 142 h 508"/>
              <a:gd name="T24" fmla="*/ 490 w 508"/>
              <a:gd name="T25" fmla="*/ 189 h 508"/>
              <a:gd name="T26" fmla="*/ 498 w 508"/>
              <a:gd name="T27" fmla="*/ 240 h 508"/>
              <a:gd name="T28" fmla="*/ 496 w 508"/>
              <a:gd name="T29" fmla="*/ 292 h 508"/>
              <a:gd name="T30" fmla="*/ 483 w 508"/>
              <a:gd name="T31" fmla="*/ 341 h 508"/>
              <a:gd name="T32" fmla="*/ 460 w 508"/>
              <a:gd name="T33" fmla="*/ 386 h 508"/>
              <a:gd name="T34" fmla="*/ 428 w 508"/>
              <a:gd name="T35" fmla="*/ 428 h 508"/>
              <a:gd name="T36" fmla="*/ 388 w 508"/>
              <a:gd name="T37" fmla="*/ 460 h 508"/>
              <a:gd name="T38" fmla="*/ 343 w 508"/>
              <a:gd name="T39" fmla="*/ 484 h 508"/>
              <a:gd name="T40" fmla="*/ 293 w 508"/>
              <a:gd name="T41" fmla="*/ 497 h 508"/>
              <a:gd name="T42" fmla="*/ 242 w 508"/>
              <a:gd name="T43" fmla="*/ 499 h 508"/>
              <a:gd name="T44" fmla="*/ 191 w 508"/>
              <a:gd name="T45" fmla="*/ 492 h 508"/>
              <a:gd name="T46" fmla="*/ 143 w 508"/>
              <a:gd name="T47" fmla="*/ 474 h 508"/>
              <a:gd name="T48" fmla="*/ 99 w 508"/>
              <a:gd name="T49" fmla="*/ 446 h 508"/>
              <a:gd name="T50" fmla="*/ 63 w 508"/>
              <a:gd name="T51" fmla="*/ 410 h 508"/>
              <a:gd name="T52" fmla="*/ 35 w 508"/>
              <a:gd name="T53" fmla="*/ 367 h 508"/>
              <a:gd name="T54" fmla="*/ 16 w 508"/>
              <a:gd name="T55" fmla="*/ 319 h 508"/>
              <a:gd name="T56" fmla="*/ 9 w 508"/>
              <a:gd name="T57" fmla="*/ 268 h 508"/>
              <a:gd name="T58" fmla="*/ 11 w 508"/>
              <a:gd name="T59" fmla="*/ 216 h 508"/>
              <a:gd name="T60" fmla="*/ 24 w 508"/>
              <a:gd name="T61" fmla="*/ 167 h 508"/>
              <a:gd name="T62" fmla="*/ 47 w 508"/>
              <a:gd name="T63" fmla="*/ 122 h 508"/>
              <a:gd name="T64" fmla="*/ 80 w 508"/>
              <a:gd name="T65" fmla="*/ 83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8">
                <a:moveTo>
                  <a:pt x="82" y="233"/>
                </a:moveTo>
                <a:cubicBezTo>
                  <a:pt x="82" y="233"/>
                  <a:pt x="82" y="233"/>
                  <a:pt x="82" y="233"/>
                </a:cubicBezTo>
                <a:cubicBezTo>
                  <a:pt x="70" y="328"/>
                  <a:pt x="137" y="415"/>
                  <a:pt x="233" y="427"/>
                </a:cubicBezTo>
                <a:cubicBezTo>
                  <a:pt x="327" y="438"/>
                  <a:pt x="414" y="371"/>
                  <a:pt x="426" y="276"/>
                </a:cubicBezTo>
                <a:cubicBezTo>
                  <a:pt x="438" y="181"/>
                  <a:pt x="370" y="94"/>
                  <a:pt x="275" y="82"/>
                </a:cubicBezTo>
                <a:cubicBezTo>
                  <a:pt x="180" y="70"/>
                  <a:pt x="94" y="138"/>
                  <a:pt x="82" y="233"/>
                </a:cubicBezTo>
                <a:close/>
                <a:moveTo>
                  <a:pt x="98" y="66"/>
                </a:moveTo>
                <a:cubicBezTo>
                  <a:pt x="110" y="68"/>
                  <a:pt x="117" y="62"/>
                  <a:pt x="119" y="50"/>
                </a:cubicBezTo>
                <a:cubicBezTo>
                  <a:pt x="121" y="37"/>
                  <a:pt x="127" y="33"/>
                  <a:pt x="140" y="38"/>
                </a:cubicBezTo>
                <a:cubicBezTo>
                  <a:pt x="151" y="42"/>
                  <a:pt x="160" y="38"/>
                  <a:pt x="164" y="27"/>
                </a:cubicBezTo>
                <a:cubicBezTo>
                  <a:pt x="170" y="14"/>
                  <a:pt x="176" y="12"/>
                  <a:pt x="188" y="19"/>
                </a:cubicBezTo>
                <a:cubicBezTo>
                  <a:pt x="198" y="25"/>
                  <a:pt x="207" y="23"/>
                  <a:pt x="214" y="13"/>
                </a:cubicBezTo>
                <a:cubicBezTo>
                  <a:pt x="222" y="1"/>
                  <a:pt x="227" y="1"/>
                  <a:pt x="238" y="11"/>
                </a:cubicBezTo>
                <a:cubicBezTo>
                  <a:pt x="247" y="18"/>
                  <a:pt x="256" y="18"/>
                  <a:pt x="264" y="11"/>
                </a:cubicBezTo>
                <a:cubicBezTo>
                  <a:pt x="276" y="0"/>
                  <a:pt x="280" y="0"/>
                  <a:pt x="289" y="13"/>
                </a:cubicBezTo>
                <a:cubicBezTo>
                  <a:pt x="296" y="22"/>
                  <a:pt x="305" y="24"/>
                  <a:pt x="314" y="18"/>
                </a:cubicBezTo>
                <a:cubicBezTo>
                  <a:pt x="328" y="10"/>
                  <a:pt x="333" y="12"/>
                  <a:pt x="339" y="25"/>
                </a:cubicBezTo>
                <a:cubicBezTo>
                  <a:pt x="343" y="36"/>
                  <a:pt x="352" y="40"/>
                  <a:pt x="363" y="36"/>
                </a:cubicBezTo>
                <a:cubicBezTo>
                  <a:pt x="377" y="31"/>
                  <a:pt x="382" y="33"/>
                  <a:pt x="384" y="48"/>
                </a:cubicBezTo>
                <a:cubicBezTo>
                  <a:pt x="387" y="59"/>
                  <a:pt x="394" y="65"/>
                  <a:pt x="406" y="63"/>
                </a:cubicBezTo>
                <a:cubicBezTo>
                  <a:pt x="420" y="61"/>
                  <a:pt x="425" y="65"/>
                  <a:pt x="424" y="79"/>
                </a:cubicBezTo>
                <a:cubicBezTo>
                  <a:pt x="424" y="91"/>
                  <a:pt x="430" y="98"/>
                  <a:pt x="443" y="99"/>
                </a:cubicBezTo>
                <a:cubicBezTo>
                  <a:pt x="457" y="100"/>
                  <a:pt x="460" y="105"/>
                  <a:pt x="457" y="119"/>
                </a:cubicBezTo>
                <a:cubicBezTo>
                  <a:pt x="454" y="130"/>
                  <a:pt x="459" y="138"/>
                  <a:pt x="471" y="142"/>
                </a:cubicBezTo>
                <a:cubicBezTo>
                  <a:pt x="484" y="145"/>
                  <a:pt x="487" y="151"/>
                  <a:pt x="481" y="164"/>
                </a:cubicBezTo>
                <a:cubicBezTo>
                  <a:pt x="476" y="175"/>
                  <a:pt x="479" y="184"/>
                  <a:pt x="490" y="189"/>
                </a:cubicBezTo>
                <a:cubicBezTo>
                  <a:pt x="502" y="196"/>
                  <a:pt x="503" y="202"/>
                  <a:pt x="495" y="213"/>
                </a:cubicBezTo>
                <a:cubicBezTo>
                  <a:pt x="487" y="223"/>
                  <a:pt x="488" y="232"/>
                  <a:pt x="498" y="240"/>
                </a:cubicBezTo>
                <a:cubicBezTo>
                  <a:pt x="508" y="248"/>
                  <a:pt x="508" y="255"/>
                  <a:pt x="499" y="263"/>
                </a:cubicBezTo>
                <a:cubicBezTo>
                  <a:pt x="488" y="272"/>
                  <a:pt x="488" y="281"/>
                  <a:pt x="496" y="292"/>
                </a:cubicBezTo>
                <a:cubicBezTo>
                  <a:pt x="504" y="301"/>
                  <a:pt x="502" y="308"/>
                  <a:pt x="492" y="314"/>
                </a:cubicBezTo>
                <a:cubicBezTo>
                  <a:pt x="480" y="321"/>
                  <a:pt x="477" y="329"/>
                  <a:pt x="483" y="341"/>
                </a:cubicBezTo>
                <a:cubicBezTo>
                  <a:pt x="489" y="352"/>
                  <a:pt x="486" y="359"/>
                  <a:pt x="474" y="362"/>
                </a:cubicBezTo>
                <a:cubicBezTo>
                  <a:pt x="461" y="366"/>
                  <a:pt x="457" y="374"/>
                  <a:pt x="460" y="386"/>
                </a:cubicBezTo>
                <a:cubicBezTo>
                  <a:pt x="463" y="399"/>
                  <a:pt x="460" y="404"/>
                  <a:pt x="447" y="406"/>
                </a:cubicBezTo>
                <a:cubicBezTo>
                  <a:pt x="433" y="407"/>
                  <a:pt x="427" y="413"/>
                  <a:pt x="428" y="428"/>
                </a:cubicBezTo>
                <a:cubicBezTo>
                  <a:pt x="429" y="439"/>
                  <a:pt x="423" y="444"/>
                  <a:pt x="412" y="443"/>
                </a:cubicBezTo>
                <a:cubicBezTo>
                  <a:pt x="397" y="441"/>
                  <a:pt x="391" y="446"/>
                  <a:pt x="388" y="460"/>
                </a:cubicBezTo>
                <a:cubicBezTo>
                  <a:pt x="386" y="472"/>
                  <a:pt x="380" y="475"/>
                  <a:pt x="369" y="471"/>
                </a:cubicBezTo>
                <a:cubicBezTo>
                  <a:pt x="355" y="467"/>
                  <a:pt x="348" y="470"/>
                  <a:pt x="343" y="484"/>
                </a:cubicBezTo>
                <a:cubicBezTo>
                  <a:pt x="338" y="494"/>
                  <a:pt x="331" y="497"/>
                  <a:pt x="321" y="491"/>
                </a:cubicBezTo>
                <a:cubicBezTo>
                  <a:pt x="309" y="483"/>
                  <a:pt x="301" y="485"/>
                  <a:pt x="293" y="497"/>
                </a:cubicBezTo>
                <a:cubicBezTo>
                  <a:pt x="287" y="507"/>
                  <a:pt x="279" y="507"/>
                  <a:pt x="270" y="499"/>
                </a:cubicBezTo>
                <a:cubicBezTo>
                  <a:pt x="260" y="490"/>
                  <a:pt x="252" y="490"/>
                  <a:pt x="242" y="499"/>
                </a:cubicBezTo>
                <a:cubicBezTo>
                  <a:pt x="234" y="508"/>
                  <a:pt x="226" y="507"/>
                  <a:pt x="219" y="497"/>
                </a:cubicBezTo>
                <a:cubicBezTo>
                  <a:pt x="211" y="486"/>
                  <a:pt x="203" y="484"/>
                  <a:pt x="191" y="492"/>
                </a:cubicBezTo>
                <a:cubicBezTo>
                  <a:pt x="181" y="498"/>
                  <a:pt x="174" y="496"/>
                  <a:pt x="170" y="485"/>
                </a:cubicBezTo>
                <a:cubicBezTo>
                  <a:pt x="164" y="472"/>
                  <a:pt x="157" y="469"/>
                  <a:pt x="143" y="474"/>
                </a:cubicBezTo>
                <a:cubicBezTo>
                  <a:pt x="132" y="478"/>
                  <a:pt x="126" y="474"/>
                  <a:pt x="124" y="463"/>
                </a:cubicBezTo>
                <a:cubicBezTo>
                  <a:pt x="120" y="448"/>
                  <a:pt x="115" y="444"/>
                  <a:pt x="99" y="446"/>
                </a:cubicBezTo>
                <a:cubicBezTo>
                  <a:pt x="88" y="447"/>
                  <a:pt x="83" y="442"/>
                  <a:pt x="83" y="431"/>
                </a:cubicBezTo>
                <a:cubicBezTo>
                  <a:pt x="84" y="417"/>
                  <a:pt x="78" y="410"/>
                  <a:pt x="63" y="410"/>
                </a:cubicBezTo>
                <a:cubicBezTo>
                  <a:pt x="52" y="409"/>
                  <a:pt x="47" y="402"/>
                  <a:pt x="50" y="392"/>
                </a:cubicBezTo>
                <a:cubicBezTo>
                  <a:pt x="54" y="377"/>
                  <a:pt x="49" y="370"/>
                  <a:pt x="35" y="367"/>
                </a:cubicBezTo>
                <a:cubicBezTo>
                  <a:pt x="25" y="364"/>
                  <a:pt x="21" y="357"/>
                  <a:pt x="26" y="347"/>
                </a:cubicBezTo>
                <a:cubicBezTo>
                  <a:pt x="32" y="332"/>
                  <a:pt x="30" y="326"/>
                  <a:pt x="16" y="319"/>
                </a:cubicBezTo>
                <a:cubicBezTo>
                  <a:pt x="6" y="313"/>
                  <a:pt x="5" y="306"/>
                  <a:pt x="12" y="297"/>
                </a:cubicBezTo>
                <a:cubicBezTo>
                  <a:pt x="21" y="285"/>
                  <a:pt x="20" y="277"/>
                  <a:pt x="9" y="268"/>
                </a:cubicBezTo>
                <a:cubicBezTo>
                  <a:pt x="0" y="261"/>
                  <a:pt x="0" y="253"/>
                  <a:pt x="8" y="246"/>
                </a:cubicBezTo>
                <a:cubicBezTo>
                  <a:pt x="19" y="236"/>
                  <a:pt x="20" y="228"/>
                  <a:pt x="11" y="216"/>
                </a:cubicBezTo>
                <a:cubicBezTo>
                  <a:pt x="4" y="208"/>
                  <a:pt x="5" y="200"/>
                  <a:pt x="15" y="195"/>
                </a:cubicBezTo>
                <a:cubicBezTo>
                  <a:pt x="28" y="188"/>
                  <a:pt x="31" y="180"/>
                  <a:pt x="24" y="167"/>
                </a:cubicBezTo>
                <a:cubicBezTo>
                  <a:pt x="19" y="157"/>
                  <a:pt x="22" y="150"/>
                  <a:pt x="33" y="146"/>
                </a:cubicBezTo>
                <a:cubicBezTo>
                  <a:pt x="47" y="142"/>
                  <a:pt x="51" y="135"/>
                  <a:pt x="47" y="122"/>
                </a:cubicBezTo>
                <a:cubicBezTo>
                  <a:pt x="44" y="109"/>
                  <a:pt x="48" y="104"/>
                  <a:pt x="61" y="103"/>
                </a:cubicBezTo>
                <a:cubicBezTo>
                  <a:pt x="74" y="102"/>
                  <a:pt x="80" y="95"/>
                  <a:pt x="80" y="83"/>
                </a:cubicBezTo>
                <a:cubicBezTo>
                  <a:pt x="79" y="69"/>
                  <a:pt x="84" y="64"/>
                  <a:pt x="98" y="66"/>
                </a:cubicBezTo>
                <a:close/>
              </a:path>
            </a:pathLst>
          </a:custGeom>
          <a:solidFill>
            <a:srgbClr val="00F1FF"/>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9" name="Freeform 11"/>
          <p:cNvSpPr>
            <a:spLocks noEditPoints="1"/>
          </p:cNvSpPr>
          <p:nvPr/>
        </p:nvSpPr>
        <p:spPr bwMode="auto">
          <a:xfrm>
            <a:off x="7530833" y="4241232"/>
            <a:ext cx="1986498" cy="1996080"/>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6 h 617"/>
              <a:gd name="T26" fmla="*/ 599 w 614"/>
              <a:gd name="T27" fmla="*/ 255 h 617"/>
              <a:gd name="T28" fmla="*/ 604 w 614"/>
              <a:gd name="T29" fmla="*/ 317 h 617"/>
              <a:gd name="T30" fmla="*/ 596 w 614"/>
              <a:gd name="T31" fmla="*/ 379 h 617"/>
              <a:gd name="T32" fmla="*/ 574 w 614"/>
              <a:gd name="T33" fmla="*/ 437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4 h 617"/>
              <a:gd name="T46" fmla="*/ 207 w 614"/>
              <a:gd name="T47" fmla="*/ 589 h 617"/>
              <a:gd name="T48" fmla="*/ 150 w 614"/>
              <a:gd name="T49" fmla="*/ 562 h 617"/>
              <a:gd name="T50" fmla="*/ 101 w 614"/>
              <a:gd name="T51" fmla="*/ 524 h 617"/>
              <a:gd name="T52" fmla="*/ 61 w 614"/>
              <a:gd name="T53" fmla="*/ 476 h 617"/>
              <a:gd name="T54" fmla="*/ 32 w 614"/>
              <a:gd name="T55" fmla="*/ 422 h 617"/>
              <a:gd name="T56" fmla="*/ 15 w 614"/>
              <a:gd name="T57" fmla="*/ 362 h 617"/>
              <a:gd name="T58" fmla="*/ 10 w 614"/>
              <a:gd name="T59" fmla="*/ 300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5"/>
                  <a:pt x="192" y="519"/>
                  <a:pt x="307" y="519"/>
                </a:cubicBezTo>
                <a:cubicBezTo>
                  <a:pt x="423" y="519"/>
                  <a:pt x="517" y="425"/>
                  <a:pt x="517" y="309"/>
                </a:cubicBezTo>
                <a:cubicBezTo>
                  <a:pt x="517" y="193"/>
                  <a:pt x="423" y="99"/>
                  <a:pt x="307" y="99"/>
                </a:cubicBezTo>
                <a:cubicBezTo>
                  <a:pt x="191" y="99"/>
                  <a:pt x="97" y="193"/>
                  <a:pt x="97" y="308"/>
                </a:cubicBezTo>
                <a:close/>
                <a:moveTo>
                  <a:pt x="91" y="106"/>
                </a:moveTo>
                <a:cubicBezTo>
                  <a:pt x="106" y="106"/>
                  <a:pt x="115" y="98"/>
                  <a:pt x="115" y="83"/>
                </a:cubicBezTo>
                <a:cubicBezTo>
                  <a:pt x="116" y="67"/>
                  <a:pt x="122" y="62"/>
                  <a:pt x="138" y="66"/>
                </a:cubicBezTo>
                <a:cubicBezTo>
                  <a:pt x="152" y="69"/>
                  <a:pt x="162" y="63"/>
                  <a:pt x="166" y="49"/>
                </a:cubicBezTo>
                <a:cubicBezTo>
                  <a:pt x="170" y="32"/>
                  <a:pt x="177" y="29"/>
                  <a:pt x="192" y="36"/>
                </a:cubicBezTo>
                <a:cubicBezTo>
                  <a:pt x="206" y="42"/>
                  <a:pt x="216" y="38"/>
                  <a:pt x="223" y="25"/>
                </a:cubicBezTo>
                <a:cubicBezTo>
                  <a:pt x="231" y="10"/>
                  <a:pt x="238" y="8"/>
                  <a:pt x="252" y="18"/>
                </a:cubicBezTo>
                <a:cubicBezTo>
                  <a:pt x="263" y="27"/>
                  <a:pt x="274" y="25"/>
                  <a:pt x="283" y="14"/>
                </a:cubicBezTo>
                <a:cubicBezTo>
                  <a:pt x="296" y="0"/>
                  <a:pt x="301" y="0"/>
                  <a:pt x="314" y="14"/>
                </a:cubicBezTo>
                <a:cubicBezTo>
                  <a:pt x="323" y="24"/>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9"/>
                  <a:pt x="531" y="116"/>
                </a:cubicBezTo>
                <a:cubicBezTo>
                  <a:pt x="529" y="130"/>
                  <a:pt x="536" y="139"/>
                  <a:pt x="551" y="141"/>
                </a:cubicBezTo>
                <a:cubicBezTo>
                  <a:pt x="567" y="143"/>
                  <a:pt x="572" y="150"/>
                  <a:pt x="566" y="166"/>
                </a:cubicBezTo>
                <a:cubicBezTo>
                  <a:pt x="562" y="180"/>
                  <a:pt x="567" y="190"/>
                  <a:pt x="581" y="196"/>
                </a:cubicBezTo>
                <a:cubicBezTo>
                  <a:pt x="596" y="201"/>
                  <a:pt x="599" y="209"/>
                  <a:pt x="591" y="223"/>
                </a:cubicBezTo>
                <a:cubicBezTo>
                  <a:pt x="583" y="236"/>
                  <a:pt x="585" y="246"/>
                  <a:pt x="599" y="255"/>
                </a:cubicBezTo>
                <a:cubicBezTo>
                  <a:pt x="612" y="263"/>
                  <a:pt x="613" y="272"/>
                  <a:pt x="603" y="283"/>
                </a:cubicBezTo>
                <a:cubicBezTo>
                  <a:pt x="592" y="295"/>
                  <a:pt x="592" y="306"/>
                  <a:pt x="604" y="317"/>
                </a:cubicBezTo>
                <a:cubicBezTo>
                  <a:pt x="614" y="327"/>
                  <a:pt x="614" y="337"/>
                  <a:pt x="602" y="345"/>
                </a:cubicBezTo>
                <a:cubicBezTo>
                  <a:pt x="588" y="355"/>
                  <a:pt x="586" y="365"/>
                  <a:pt x="596" y="379"/>
                </a:cubicBezTo>
                <a:cubicBezTo>
                  <a:pt x="604" y="392"/>
                  <a:pt x="602" y="399"/>
                  <a:pt x="587" y="406"/>
                </a:cubicBezTo>
                <a:cubicBezTo>
                  <a:pt x="573" y="412"/>
                  <a:pt x="569" y="422"/>
                  <a:pt x="574" y="437"/>
                </a:cubicBezTo>
                <a:cubicBezTo>
                  <a:pt x="580" y="451"/>
                  <a:pt x="577" y="458"/>
                  <a:pt x="562" y="462"/>
                </a:cubicBezTo>
                <a:cubicBezTo>
                  <a:pt x="545" y="465"/>
                  <a:pt x="539" y="474"/>
                  <a:pt x="543" y="491"/>
                </a:cubicBezTo>
                <a:cubicBezTo>
                  <a:pt x="545" y="504"/>
                  <a:pt x="539" y="511"/>
                  <a:pt x="526" y="511"/>
                </a:cubicBezTo>
                <a:cubicBezTo>
                  <a:pt x="507" y="512"/>
                  <a:pt x="500" y="518"/>
                  <a:pt x="499" y="536"/>
                </a:cubicBezTo>
                <a:cubicBezTo>
                  <a:pt x="499" y="550"/>
                  <a:pt x="492" y="555"/>
                  <a:pt x="478" y="552"/>
                </a:cubicBezTo>
                <a:cubicBezTo>
                  <a:pt x="461" y="548"/>
                  <a:pt x="453" y="553"/>
                  <a:pt x="448" y="571"/>
                </a:cubicBezTo>
                <a:cubicBezTo>
                  <a:pt x="444" y="585"/>
                  <a:pt x="437" y="588"/>
                  <a:pt x="423" y="582"/>
                </a:cubicBezTo>
                <a:cubicBezTo>
                  <a:pt x="407" y="575"/>
                  <a:pt x="398" y="579"/>
                  <a:pt x="391" y="594"/>
                </a:cubicBezTo>
                <a:cubicBezTo>
                  <a:pt x="384" y="607"/>
                  <a:pt x="376" y="609"/>
                  <a:pt x="364" y="600"/>
                </a:cubicBezTo>
                <a:cubicBezTo>
                  <a:pt x="350" y="590"/>
                  <a:pt x="340" y="592"/>
                  <a:pt x="330" y="605"/>
                </a:cubicBezTo>
                <a:cubicBezTo>
                  <a:pt x="321" y="616"/>
                  <a:pt x="312" y="617"/>
                  <a:pt x="302" y="606"/>
                </a:cubicBezTo>
                <a:cubicBezTo>
                  <a:pt x="291" y="593"/>
                  <a:pt x="281" y="592"/>
                  <a:pt x="267" y="604"/>
                </a:cubicBezTo>
                <a:cubicBezTo>
                  <a:pt x="257" y="612"/>
                  <a:pt x="248" y="611"/>
                  <a:pt x="241" y="599"/>
                </a:cubicBezTo>
                <a:cubicBezTo>
                  <a:pt x="232" y="583"/>
                  <a:pt x="223" y="581"/>
                  <a:pt x="207" y="589"/>
                </a:cubicBezTo>
                <a:cubicBezTo>
                  <a:pt x="195" y="595"/>
                  <a:pt x="186" y="592"/>
                  <a:pt x="182" y="579"/>
                </a:cubicBezTo>
                <a:cubicBezTo>
                  <a:pt x="176" y="561"/>
                  <a:pt x="169" y="557"/>
                  <a:pt x="150" y="562"/>
                </a:cubicBezTo>
                <a:cubicBezTo>
                  <a:pt x="137" y="566"/>
                  <a:pt x="130" y="560"/>
                  <a:pt x="129" y="547"/>
                </a:cubicBezTo>
                <a:cubicBezTo>
                  <a:pt x="127" y="529"/>
                  <a:pt x="119" y="523"/>
                  <a:pt x="101" y="524"/>
                </a:cubicBezTo>
                <a:cubicBezTo>
                  <a:pt x="88" y="525"/>
                  <a:pt x="81" y="518"/>
                  <a:pt x="83" y="505"/>
                </a:cubicBezTo>
                <a:cubicBezTo>
                  <a:pt x="85" y="486"/>
                  <a:pt x="79" y="479"/>
                  <a:pt x="61" y="476"/>
                </a:cubicBezTo>
                <a:cubicBezTo>
                  <a:pt x="48" y="475"/>
                  <a:pt x="43" y="466"/>
                  <a:pt x="47" y="454"/>
                </a:cubicBezTo>
                <a:cubicBezTo>
                  <a:pt x="53" y="436"/>
                  <a:pt x="49" y="428"/>
                  <a:pt x="32" y="422"/>
                </a:cubicBezTo>
                <a:cubicBezTo>
                  <a:pt x="19" y="416"/>
                  <a:pt x="16" y="408"/>
                  <a:pt x="23" y="396"/>
                </a:cubicBezTo>
                <a:cubicBezTo>
                  <a:pt x="32" y="381"/>
                  <a:pt x="30" y="371"/>
                  <a:pt x="15" y="362"/>
                </a:cubicBezTo>
                <a:cubicBezTo>
                  <a:pt x="3" y="354"/>
                  <a:pt x="2" y="345"/>
                  <a:pt x="11" y="335"/>
                </a:cubicBezTo>
                <a:cubicBezTo>
                  <a:pt x="23" y="322"/>
                  <a:pt x="23" y="312"/>
                  <a:pt x="10" y="300"/>
                </a:cubicBezTo>
                <a:cubicBezTo>
                  <a:pt x="0" y="290"/>
                  <a:pt x="1" y="281"/>
                  <a:pt x="12" y="273"/>
                </a:cubicBezTo>
                <a:cubicBezTo>
                  <a:pt x="27" y="262"/>
                  <a:pt x="28" y="253"/>
                  <a:pt x="18" y="238"/>
                </a:cubicBezTo>
                <a:cubicBezTo>
                  <a:pt x="11" y="227"/>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FFC000"/>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1" name="TextBox 11"/>
          <p:cNvSpPr txBox="1"/>
          <p:nvPr/>
        </p:nvSpPr>
        <p:spPr>
          <a:xfrm>
            <a:off x="3106777" y="5046668"/>
            <a:ext cx="1107996" cy="369332"/>
          </a:xfrm>
          <a:prstGeom prst="rect">
            <a:avLst/>
          </a:prstGeom>
          <a:noFill/>
        </p:spPr>
        <p:txBody>
          <a:bodyPr wrap="none" rtlCol="0" anchor="ctr">
            <a:spAutoFit/>
          </a:bodyPr>
          <a:lstStyle/>
          <a:p>
            <a:r>
              <a:rPr lang="zh-CN" altLang="en-US">
                <a:solidFill>
                  <a:schemeClr val="bg1"/>
                </a:solidFill>
                <a:latin typeface="微软雅黑" pitchFamily="34" charset="-122"/>
                <a:ea typeface="微软雅黑" pitchFamily="34" charset="-122"/>
              </a:rPr>
              <a:t>添加标题</a:t>
            </a:r>
          </a:p>
        </p:txBody>
      </p:sp>
      <p:sp>
        <p:nvSpPr>
          <p:cNvPr id="12" name="TextBox 12"/>
          <p:cNvSpPr txBox="1"/>
          <p:nvPr/>
        </p:nvSpPr>
        <p:spPr>
          <a:xfrm>
            <a:off x="3684627" y="3203038"/>
            <a:ext cx="1107996" cy="369332"/>
          </a:xfrm>
          <a:prstGeom prst="rect">
            <a:avLst/>
          </a:prstGeom>
          <a:noFill/>
        </p:spPr>
        <p:txBody>
          <a:bodyPr wrap="none" rtlCol="0" anchor="ctr">
            <a:spAutoFit/>
          </a:bodyPr>
          <a:lstStyle/>
          <a:p>
            <a:r>
              <a:rPr lang="zh-CN" altLang="en-US">
                <a:solidFill>
                  <a:schemeClr val="bg1"/>
                </a:solidFill>
                <a:latin typeface="微软雅黑" pitchFamily="34" charset="-122"/>
                <a:ea typeface="微软雅黑" pitchFamily="34" charset="-122"/>
              </a:rPr>
              <a:t>添加标题</a:t>
            </a:r>
          </a:p>
        </p:txBody>
      </p:sp>
      <p:sp>
        <p:nvSpPr>
          <p:cNvPr id="13" name="TextBox 13"/>
          <p:cNvSpPr txBox="1"/>
          <p:nvPr/>
        </p:nvSpPr>
        <p:spPr>
          <a:xfrm>
            <a:off x="4559339" y="1743179"/>
            <a:ext cx="1107996" cy="369332"/>
          </a:xfrm>
          <a:prstGeom prst="rect">
            <a:avLst/>
          </a:prstGeom>
          <a:noFill/>
        </p:spPr>
        <p:txBody>
          <a:bodyPr wrap="none" rtlCol="0" anchor="ctr">
            <a:spAutoFit/>
          </a:bodyPr>
          <a:lstStyle/>
          <a:p>
            <a:r>
              <a:rPr lang="zh-CN" altLang="en-US">
                <a:solidFill>
                  <a:schemeClr val="bg1"/>
                </a:solidFill>
                <a:latin typeface="微软雅黑" pitchFamily="34" charset="-122"/>
                <a:ea typeface="微软雅黑" pitchFamily="34" charset="-122"/>
              </a:rPr>
              <a:t>添加标题</a:t>
            </a:r>
          </a:p>
        </p:txBody>
      </p:sp>
      <p:sp>
        <p:nvSpPr>
          <p:cNvPr id="14" name="TextBox 14"/>
          <p:cNvSpPr txBox="1"/>
          <p:nvPr/>
        </p:nvSpPr>
        <p:spPr>
          <a:xfrm>
            <a:off x="6472277" y="1743179"/>
            <a:ext cx="1107996" cy="369332"/>
          </a:xfrm>
          <a:prstGeom prst="rect">
            <a:avLst/>
          </a:prstGeom>
          <a:noFill/>
        </p:spPr>
        <p:txBody>
          <a:bodyPr wrap="none" rtlCol="0" anchor="ctr">
            <a:spAutoFit/>
          </a:bodyPr>
          <a:lstStyle/>
          <a:p>
            <a:r>
              <a:rPr lang="zh-CN" altLang="en-US">
                <a:solidFill>
                  <a:schemeClr val="bg1"/>
                </a:solidFill>
                <a:latin typeface="微软雅黑" pitchFamily="34" charset="-122"/>
                <a:ea typeface="微软雅黑" pitchFamily="34" charset="-122"/>
              </a:rPr>
              <a:t>添加标题</a:t>
            </a:r>
          </a:p>
        </p:txBody>
      </p:sp>
      <p:sp>
        <p:nvSpPr>
          <p:cNvPr id="15" name="TextBox 15"/>
          <p:cNvSpPr txBox="1"/>
          <p:nvPr/>
        </p:nvSpPr>
        <p:spPr>
          <a:xfrm>
            <a:off x="7310477" y="3226851"/>
            <a:ext cx="1107996" cy="369332"/>
          </a:xfrm>
          <a:prstGeom prst="rect">
            <a:avLst/>
          </a:prstGeom>
          <a:noFill/>
        </p:spPr>
        <p:txBody>
          <a:bodyPr wrap="none" rtlCol="0" anchor="ctr">
            <a:spAutoFit/>
          </a:bodyPr>
          <a:lstStyle/>
          <a:p>
            <a:r>
              <a:rPr lang="zh-CN" altLang="en-US">
                <a:solidFill>
                  <a:schemeClr val="bg1"/>
                </a:solidFill>
                <a:latin typeface="微软雅黑" pitchFamily="34" charset="-122"/>
                <a:ea typeface="微软雅黑" pitchFamily="34" charset="-122"/>
              </a:rPr>
              <a:t>添加标题</a:t>
            </a:r>
          </a:p>
        </p:txBody>
      </p:sp>
      <p:sp>
        <p:nvSpPr>
          <p:cNvPr id="16" name="TextBox 16"/>
          <p:cNvSpPr txBox="1"/>
          <p:nvPr/>
        </p:nvSpPr>
        <p:spPr>
          <a:xfrm>
            <a:off x="7970083" y="5054605"/>
            <a:ext cx="1107996" cy="369332"/>
          </a:xfrm>
          <a:prstGeom prst="rect">
            <a:avLst/>
          </a:prstGeom>
          <a:noFill/>
        </p:spPr>
        <p:txBody>
          <a:bodyPr wrap="none" rtlCol="0" anchor="ctr">
            <a:spAutoFit/>
          </a:bodyPr>
          <a:lstStyle/>
          <a:p>
            <a:r>
              <a:rPr lang="zh-CN" altLang="en-US">
                <a:solidFill>
                  <a:schemeClr val="bg1"/>
                </a:solidFill>
                <a:latin typeface="微软雅黑" pitchFamily="34" charset="-122"/>
                <a:ea typeface="微软雅黑" pitchFamily="34" charset="-122"/>
              </a:rPr>
              <a:t>添加标题</a:t>
            </a:r>
          </a:p>
        </p:txBody>
      </p:sp>
      <p:sp>
        <p:nvSpPr>
          <p:cNvPr id="17" name="TextBox 17"/>
          <p:cNvSpPr txBox="1"/>
          <p:nvPr/>
        </p:nvSpPr>
        <p:spPr>
          <a:xfrm>
            <a:off x="613448" y="4833006"/>
            <a:ext cx="1969431" cy="1052596"/>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bg1"/>
                </a:solidFill>
                <a:latin typeface="微软雅黑" pitchFamily="34" charset="-122"/>
                <a:ea typeface="微软雅黑" pitchFamily="34" charset="-122"/>
              </a:rPr>
              <a:t>文字。</a:t>
            </a:r>
          </a:p>
        </p:txBody>
      </p:sp>
      <p:sp>
        <p:nvSpPr>
          <p:cNvPr id="18" name="TextBox 18"/>
          <p:cNvSpPr txBox="1"/>
          <p:nvPr/>
        </p:nvSpPr>
        <p:spPr>
          <a:xfrm>
            <a:off x="1369435" y="2885219"/>
            <a:ext cx="1969431" cy="1052596"/>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bg1"/>
                </a:solidFill>
                <a:latin typeface="微软雅黑" pitchFamily="34" charset="-122"/>
                <a:ea typeface="微软雅黑" pitchFamily="34" charset="-122"/>
              </a:rPr>
              <a:t>文字。</a:t>
            </a:r>
          </a:p>
        </p:txBody>
      </p:sp>
      <p:sp>
        <p:nvSpPr>
          <p:cNvPr id="19" name="TextBox 19"/>
          <p:cNvSpPr txBox="1"/>
          <p:nvPr/>
        </p:nvSpPr>
        <p:spPr>
          <a:xfrm>
            <a:off x="2323988" y="1401547"/>
            <a:ext cx="1969431" cy="1052596"/>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bg1"/>
                </a:solidFill>
                <a:latin typeface="微软雅黑" pitchFamily="34" charset="-122"/>
                <a:ea typeface="微软雅黑" pitchFamily="34" charset="-122"/>
              </a:rPr>
              <a:t>文字。</a:t>
            </a:r>
          </a:p>
        </p:txBody>
      </p:sp>
      <p:sp>
        <p:nvSpPr>
          <p:cNvPr id="20" name="TextBox 20"/>
          <p:cNvSpPr txBox="1"/>
          <p:nvPr/>
        </p:nvSpPr>
        <p:spPr>
          <a:xfrm>
            <a:off x="8775982" y="2885219"/>
            <a:ext cx="1969431" cy="1052596"/>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bg1"/>
                </a:solidFill>
                <a:latin typeface="微软雅黑" pitchFamily="34" charset="-122"/>
                <a:ea typeface="微软雅黑" pitchFamily="34" charset="-122"/>
              </a:rPr>
              <a:t>文字。</a:t>
            </a:r>
          </a:p>
        </p:txBody>
      </p:sp>
      <p:sp>
        <p:nvSpPr>
          <p:cNvPr id="21" name="TextBox 21"/>
          <p:cNvSpPr txBox="1"/>
          <p:nvPr/>
        </p:nvSpPr>
        <p:spPr>
          <a:xfrm>
            <a:off x="7965827" y="1401547"/>
            <a:ext cx="1969431" cy="1052596"/>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bg1"/>
                </a:solidFill>
                <a:latin typeface="微软雅黑" pitchFamily="34" charset="-122"/>
                <a:ea typeface="微软雅黑" pitchFamily="34" charset="-122"/>
              </a:rPr>
              <a:t>文字。</a:t>
            </a:r>
          </a:p>
        </p:txBody>
      </p:sp>
      <p:sp>
        <p:nvSpPr>
          <p:cNvPr id="22" name="TextBox 22"/>
          <p:cNvSpPr txBox="1"/>
          <p:nvPr/>
        </p:nvSpPr>
        <p:spPr>
          <a:xfrm>
            <a:off x="9712086" y="4833006"/>
            <a:ext cx="1969431" cy="1052596"/>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bg1"/>
                </a:solidFill>
                <a:latin typeface="微软雅黑" pitchFamily="34" charset="-122"/>
                <a:ea typeface="微软雅黑" pitchFamily="34" charset="-122"/>
              </a:rPr>
              <a:t>文字。</a:t>
            </a:r>
          </a:p>
        </p:txBody>
      </p:sp>
    </p:spTree>
    <p:extLst>
      <p:ext uri="{BB962C8B-B14F-4D97-AF65-F5344CB8AC3E}">
        <p14:creationId xmlns:p14="http://schemas.microsoft.com/office/powerpoint/2010/main" val="29725548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5"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par>
                          <p:cTn id="15" fill="hold">
                            <p:stCondLst>
                              <p:cond delay="1500"/>
                            </p:stCondLst>
                            <p:childTnLst>
                              <p:par>
                                <p:cTn id="16" presetID="2" presetClass="entr" presetSubtype="8" decel="10000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8" presetClass="emph" presetSubtype="0" repeatCount="indefinite" fill="hold" grpId="1" nodeType="withEffect">
                                  <p:stCondLst>
                                    <p:cond delay="0"/>
                                  </p:stCondLst>
                                  <p:childTnLst>
                                    <p:animRot by="86400000">
                                      <p:cBhvr>
                                        <p:cTn id="21" dur="8000" fill="hold"/>
                                        <p:tgtEl>
                                          <p:spTgt spid="4"/>
                                        </p:tgtEl>
                                        <p:attrNameLst>
                                          <p:attrName>r</p:attrName>
                                        </p:attrNameLst>
                                      </p:cBhvr>
                                    </p:animRot>
                                  </p:childTnLst>
                                </p:cTn>
                              </p:par>
                              <p:par>
                                <p:cTn id="22" presetID="44" presetClass="path" presetSubtype="0" fill="hold" grpId="2" nodeType="withEffect">
                                  <p:stCondLst>
                                    <p:cond delay="0"/>
                                  </p:stCondLst>
                                  <p:childTnLst>
                                    <p:animMotion origin="layout" path="M 2.24827E-6 -1.48148E-6 C 2.24827E-6 0.00023 0.05002 -0.50208 0.19851 -0.50856 C 0.34714 -0.51481 0.39156 -0.08588 0.40068 -1.48148E-6 " pathEditMode="relative" rAng="0" ptsTypes="fsf">
                                      <p:cBhvr>
                                        <p:cTn id="23" dur="2000" fill="hold"/>
                                        <p:tgtEl>
                                          <p:spTgt spid="4"/>
                                        </p:tgtEl>
                                        <p:attrNameLst>
                                          <p:attrName>ppt_x</p:attrName>
                                          <p:attrName>ppt_y</p:attrName>
                                        </p:attrNameLst>
                                      </p:cBhvr>
                                      <p:rCtr x="20034" y="-25741"/>
                                    </p:animMotion>
                                  </p:childTnLst>
                                </p:cTn>
                              </p:par>
                              <p:par>
                                <p:cTn id="24" presetID="10" presetClass="entr" presetSubtype="0" fill="hold" grpId="0" nodeType="withEffect">
                                  <p:stCondLst>
                                    <p:cond delay="4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8" presetClass="emph" presetSubtype="0" repeatCount="indefinite" fill="hold" grpId="1" nodeType="withEffect">
                                  <p:stCondLst>
                                    <p:cond delay="0"/>
                                  </p:stCondLst>
                                  <p:childTnLst>
                                    <p:animRot by="86400000">
                                      <p:cBhvr>
                                        <p:cTn id="31" dur="8000" fill="hold"/>
                                        <p:tgtEl>
                                          <p:spTgt spid="5"/>
                                        </p:tgtEl>
                                        <p:attrNameLst>
                                          <p:attrName>r</p:attrName>
                                        </p:attrNameLst>
                                      </p:cBhvr>
                                    </p:animRot>
                                  </p:childTnLst>
                                </p:cTn>
                              </p:par>
                              <p:par>
                                <p:cTn id="32" presetID="10" presetClass="entr" presetSubtype="0" fill="hold" grpId="0" nodeType="withEffect">
                                  <p:stCondLst>
                                    <p:cond delay="8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8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8" presetClass="emph" presetSubtype="0" repeatCount="indefinite" fill="hold" grpId="1" nodeType="withEffect">
                                  <p:stCondLst>
                                    <p:cond delay="0"/>
                                  </p:stCondLst>
                                  <p:childTnLst>
                                    <p:animRot by="86400000">
                                      <p:cBhvr>
                                        <p:cTn id="39" dur="8000" fill="hold"/>
                                        <p:tgtEl>
                                          <p:spTgt spid="6"/>
                                        </p:tgtEl>
                                        <p:attrNameLst>
                                          <p:attrName>r</p:attrName>
                                        </p:attrNameLst>
                                      </p:cBhvr>
                                    </p:animRot>
                                  </p:childTnLst>
                                </p:cTn>
                              </p:par>
                              <p:par>
                                <p:cTn id="40" presetID="10" presetClass="entr" presetSubtype="0" fill="hold" grpId="0" nodeType="withEffect">
                                  <p:stCondLst>
                                    <p:cond delay="12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12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8" presetClass="emph" presetSubtype="0" repeatCount="indefinite" fill="hold" grpId="1" nodeType="withEffect">
                                  <p:stCondLst>
                                    <p:cond delay="0"/>
                                  </p:stCondLst>
                                  <p:childTnLst>
                                    <p:animRot by="86400000">
                                      <p:cBhvr>
                                        <p:cTn id="47" dur="8000" fill="hold"/>
                                        <p:tgtEl>
                                          <p:spTgt spid="7"/>
                                        </p:tgtEl>
                                        <p:attrNameLst>
                                          <p:attrName>r</p:attrName>
                                        </p:attrNameLst>
                                      </p:cBhvr>
                                    </p:animRot>
                                  </p:childTnLst>
                                </p:cTn>
                              </p:par>
                              <p:par>
                                <p:cTn id="48" presetID="10" presetClass="entr" presetSubtype="0" fill="hold" grpId="0" nodeType="withEffect">
                                  <p:stCondLst>
                                    <p:cond delay="160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grpId="0" nodeType="withEffect">
                                  <p:stCondLst>
                                    <p:cond delay="16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8" presetClass="emph" presetSubtype="0" repeatCount="indefinite" fill="hold" grpId="1" nodeType="withEffect">
                                  <p:stCondLst>
                                    <p:cond delay="0"/>
                                  </p:stCondLst>
                                  <p:childTnLst>
                                    <p:animRot by="86400000">
                                      <p:cBhvr>
                                        <p:cTn id="55" dur="8000" fill="hold"/>
                                        <p:tgtEl>
                                          <p:spTgt spid="8"/>
                                        </p:tgtEl>
                                        <p:attrNameLst>
                                          <p:attrName>r</p:attrName>
                                        </p:attrNameLst>
                                      </p:cBhvr>
                                    </p:animRot>
                                  </p:childTnLst>
                                </p:cTn>
                              </p:par>
                              <p:par>
                                <p:cTn id="56" presetID="10" presetClass="entr" presetSubtype="0" fill="hold" grpId="0" nodeType="withEffect">
                                  <p:stCondLst>
                                    <p:cond delay="2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grpId="0" nodeType="withEffect">
                                  <p:stCondLst>
                                    <p:cond delay="200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8" presetClass="emph" presetSubtype="0" repeatCount="indefinite" fill="hold" grpId="1" nodeType="withEffect">
                                  <p:stCondLst>
                                    <p:cond delay="0"/>
                                  </p:stCondLst>
                                  <p:childTnLst>
                                    <p:animRot by="86400000">
                                      <p:cBhvr>
                                        <p:cTn id="63" dur="8000" fill="hold"/>
                                        <p:tgtEl>
                                          <p:spTgt spid="9"/>
                                        </p:tgtEl>
                                        <p:attrNameLst>
                                          <p:attrName>r</p:attrName>
                                        </p:attrNameLst>
                                      </p:cBhvr>
                                    </p:animRot>
                                  </p:childTnLst>
                                </p:cTn>
                              </p:par>
                              <p:par>
                                <p:cTn id="64" presetID="63" presetClass="path" presetSubtype="0" accel="50000" decel="50000" fill="hold" grpId="3" nodeType="withEffect">
                                  <p:stCondLst>
                                    <p:cond delay="2000"/>
                                  </p:stCondLst>
                                  <p:childTnLst>
                                    <p:animMotion origin="layout" path="M -4.16667E-7 6.35838E-7 L 0.40052 6.35838E-7 " pathEditMode="relative" rAng="0" ptsTypes="AA">
                                      <p:cBhvr>
                                        <p:cTn id="65" dur="1000" spd="-100000" fill="hold"/>
                                        <p:tgtEl>
                                          <p:spTgt spid="4"/>
                                        </p:tgtEl>
                                        <p:attrNameLst>
                                          <p:attrName>ppt_x</p:attrName>
                                          <p:attrName>ppt_y</p:attrName>
                                        </p:attrNameLst>
                                      </p:cBhvr>
                                      <p:rCtr x="20026" y="0"/>
                                    </p:animMotion>
                                  </p:childTnLst>
                                </p:cTn>
                              </p:par>
                              <p:par>
                                <p:cTn id="66" presetID="10" presetClass="entr" presetSubtype="0" fill="hold" grpId="0" nodeType="withEffect">
                                  <p:stCondLst>
                                    <p:cond delay="280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2" presetClass="entr" presetSubtype="2" fill="hold" grpId="0" nodeType="withEffect">
                                  <p:stCondLst>
                                    <p:cond delay="280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p:tgtEl>
                                          <p:spTgt spid="17"/>
                                        </p:tgtEl>
                                        <p:attrNameLst>
                                          <p:attrName>ppt_x</p:attrName>
                                        </p:attrNameLst>
                                      </p:cBhvr>
                                      <p:tavLst>
                                        <p:tav tm="0">
                                          <p:val>
                                            <p:strVal val="#ppt_x+#ppt_w*1.125000"/>
                                          </p:val>
                                        </p:tav>
                                        <p:tav tm="100000">
                                          <p:val>
                                            <p:strVal val="#ppt_x"/>
                                          </p:val>
                                        </p:tav>
                                      </p:tavLst>
                                    </p:anim>
                                    <p:animEffect transition="in" filter="wipe(left)">
                                      <p:cBhvr>
                                        <p:cTn id="72" dur="500"/>
                                        <p:tgtEl>
                                          <p:spTgt spid="17"/>
                                        </p:tgtEl>
                                      </p:cBhvr>
                                    </p:animEffect>
                                  </p:childTnLst>
                                </p:cTn>
                              </p:par>
                              <p:par>
                                <p:cTn id="73" presetID="12" presetClass="entr" presetSubtype="2" fill="hold" grpId="0" nodeType="withEffect">
                                  <p:stCondLst>
                                    <p:cond delay="280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p:tgtEl>
                                          <p:spTgt spid="18"/>
                                        </p:tgtEl>
                                        <p:attrNameLst>
                                          <p:attrName>ppt_x</p:attrName>
                                        </p:attrNameLst>
                                      </p:cBhvr>
                                      <p:tavLst>
                                        <p:tav tm="0">
                                          <p:val>
                                            <p:strVal val="#ppt_x+#ppt_w*1.125000"/>
                                          </p:val>
                                        </p:tav>
                                        <p:tav tm="100000">
                                          <p:val>
                                            <p:strVal val="#ppt_x"/>
                                          </p:val>
                                        </p:tav>
                                      </p:tavLst>
                                    </p:anim>
                                    <p:animEffect transition="in" filter="wipe(left)">
                                      <p:cBhvr>
                                        <p:cTn id="76" dur="500"/>
                                        <p:tgtEl>
                                          <p:spTgt spid="18"/>
                                        </p:tgtEl>
                                      </p:cBhvr>
                                    </p:animEffect>
                                  </p:childTnLst>
                                </p:cTn>
                              </p:par>
                              <p:par>
                                <p:cTn id="77" presetID="12" presetClass="entr" presetSubtype="2" fill="hold" grpId="0" nodeType="withEffect">
                                  <p:stCondLst>
                                    <p:cond delay="280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p:tgtEl>
                                          <p:spTgt spid="19"/>
                                        </p:tgtEl>
                                        <p:attrNameLst>
                                          <p:attrName>ppt_x</p:attrName>
                                        </p:attrNameLst>
                                      </p:cBhvr>
                                      <p:tavLst>
                                        <p:tav tm="0">
                                          <p:val>
                                            <p:strVal val="#ppt_x+#ppt_w*1.125000"/>
                                          </p:val>
                                        </p:tav>
                                        <p:tav tm="100000">
                                          <p:val>
                                            <p:strVal val="#ppt_x"/>
                                          </p:val>
                                        </p:tav>
                                      </p:tavLst>
                                    </p:anim>
                                    <p:animEffect transition="in" filter="wipe(left)">
                                      <p:cBhvr>
                                        <p:cTn id="80" dur="500"/>
                                        <p:tgtEl>
                                          <p:spTgt spid="19"/>
                                        </p:tgtEl>
                                      </p:cBhvr>
                                    </p:animEffect>
                                  </p:childTnLst>
                                </p:cTn>
                              </p:par>
                              <p:par>
                                <p:cTn id="81" presetID="12" presetClass="entr" presetSubtype="8" fill="hold" grpId="0" nodeType="withEffect">
                                  <p:stCondLst>
                                    <p:cond delay="2800"/>
                                  </p:stCondLst>
                                  <p:childTnLst>
                                    <p:set>
                                      <p:cBhvr>
                                        <p:cTn id="82" dur="1" fill="hold">
                                          <p:stCondLst>
                                            <p:cond delay="0"/>
                                          </p:stCondLst>
                                        </p:cTn>
                                        <p:tgtEl>
                                          <p:spTgt spid="20"/>
                                        </p:tgtEl>
                                        <p:attrNameLst>
                                          <p:attrName>style.visibility</p:attrName>
                                        </p:attrNameLst>
                                      </p:cBhvr>
                                      <p:to>
                                        <p:strVal val="visible"/>
                                      </p:to>
                                    </p:set>
                                    <p:anim calcmode="lin" valueType="num">
                                      <p:cBhvr additive="base">
                                        <p:cTn id="83" dur="500"/>
                                        <p:tgtEl>
                                          <p:spTgt spid="20"/>
                                        </p:tgtEl>
                                        <p:attrNameLst>
                                          <p:attrName>ppt_x</p:attrName>
                                        </p:attrNameLst>
                                      </p:cBhvr>
                                      <p:tavLst>
                                        <p:tav tm="0">
                                          <p:val>
                                            <p:strVal val="#ppt_x-#ppt_w*1.125000"/>
                                          </p:val>
                                        </p:tav>
                                        <p:tav tm="100000">
                                          <p:val>
                                            <p:strVal val="#ppt_x"/>
                                          </p:val>
                                        </p:tav>
                                      </p:tavLst>
                                    </p:anim>
                                    <p:animEffect transition="in" filter="wipe(right)">
                                      <p:cBhvr>
                                        <p:cTn id="84" dur="500"/>
                                        <p:tgtEl>
                                          <p:spTgt spid="20"/>
                                        </p:tgtEl>
                                      </p:cBhvr>
                                    </p:animEffect>
                                  </p:childTnLst>
                                </p:cTn>
                              </p:par>
                              <p:par>
                                <p:cTn id="85" presetID="12" presetClass="entr" presetSubtype="8" fill="hold" grpId="0" nodeType="withEffect">
                                  <p:stCondLst>
                                    <p:cond delay="280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500"/>
                                        <p:tgtEl>
                                          <p:spTgt spid="21"/>
                                        </p:tgtEl>
                                        <p:attrNameLst>
                                          <p:attrName>ppt_x</p:attrName>
                                        </p:attrNameLst>
                                      </p:cBhvr>
                                      <p:tavLst>
                                        <p:tav tm="0">
                                          <p:val>
                                            <p:strVal val="#ppt_x-#ppt_w*1.125000"/>
                                          </p:val>
                                        </p:tav>
                                        <p:tav tm="100000">
                                          <p:val>
                                            <p:strVal val="#ppt_x"/>
                                          </p:val>
                                        </p:tav>
                                      </p:tavLst>
                                    </p:anim>
                                    <p:animEffect transition="in" filter="wipe(right)">
                                      <p:cBhvr>
                                        <p:cTn id="88" dur="500"/>
                                        <p:tgtEl>
                                          <p:spTgt spid="21"/>
                                        </p:tgtEl>
                                      </p:cBhvr>
                                    </p:animEffect>
                                  </p:childTnLst>
                                </p:cTn>
                              </p:par>
                              <p:par>
                                <p:cTn id="89" presetID="12" presetClass="entr" presetSubtype="8" fill="hold" grpId="0" nodeType="withEffect">
                                  <p:stCondLst>
                                    <p:cond delay="280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p:tgtEl>
                                          <p:spTgt spid="22"/>
                                        </p:tgtEl>
                                        <p:attrNameLst>
                                          <p:attrName>ppt_x</p:attrName>
                                        </p:attrNameLst>
                                      </p:cBhvr>
                                      <p:tavLst>
                                        <p:tav tm="0">
                                          <p:val>
                                            <p:strVal val="#ppt_x-#ppt_w*1.125000"/>
                                          </p:val>
                                        </p:tav>
                                        <p:tav tm="100000">
                                          <p:val>
                                            <p:strVal val="#ppt_x"/>
                                          </p:val>
                                        </p:tav>
                                      </p:tavLst>
                                    </p:anim>
                                    <p:animEffect transition="in" filter="wipe(right)">
                                      <p:cBhvr>
                                        <p:cTn id="9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4" grpId="0" animBg="1"/>
      <p:bldP spid="4" grpId="1" animBg="1"/>
      <p:bldP spid="4" grpId="2" animBg="1"/>
      <p:bldP spid="4" grpId="3"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1" grpId="0"/>
      <p:bldP spid="12" grpId="0"/>
      <p:bldP spid="13" grpId="0"/>
      <p:bldP spid="14" grpId="0"/>
      <p:bldP spid="15" grpId="0"/>
      <p:bldP spid="16" grpId="0"/>
      <p:bldP spid="17" grpId="0"/>
      <p:bldP spid="18" grpId="0"/>
      <p:bldP spid="19" grpId="0"/>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sp>
        <p:nvSpPr>
          <p:cNvPr id="3" name="Oval 37"/>
          <p:cNvSpPr>
            <a:spLocks noChangeArrowheads="1"/>
          </p:cNvSpPr>
          <p:nvPr/>
        </p:nvSpPr>
        <p:spPr bwMode="auto">
          <a:xfrm>
            <a:off x="1860324" y="2494880"/>
            <a:ext cx="2949575" cy="2951163"/>
          </a:xfrm>
          <a:prstGeom prst="ellipse">
            <a:avLst/>
          </a:prstGeom>
          <a:noFill/>
          <a:ln w="12700">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38"/>
          <p:cNvSpPr>
            <a:spLocks noEditPoints="1"/>
          </p:cNvSpPr>
          <p:nvPr/>
        </p:nvSpPr>
        <p:spPr bwMode="auto">
          <a:xfrm>
            <a:off x="3112861" y="2939380"/>
            <a:ext cx="452438" cy="641350"/>
          </a:xfrm>
          <a:custGeom>
            <a:avLst/>
            <a:gdLst>
              <a:gd name="T0" fmla="*/ 107 w 176"/>
              <a:gd name="T1" fmla="*/ 75 h 250"/>
              <a:gd name="T2" fmla="*/ 104 w 176"/>
              <a:gd name="T3" fmla="*/ 66 h 250"/>
              <a:gd name="T4" fmla="*/ 99 w 176"/>
              <a:gd name="T5" fmla="*/ 66 h 250"/>
              <a:gd name="T6" fmla="*/ 96 w 176"/>
              <a:gd name="T7" fmla="*/ 75 h 250"/>
              <a:gd name="T8" fmla="*/ 101 w 176"/>
              <a:gd name="T9" fmla="*/ 55 h 250"/>
              <a:gd name="T10" fmla="*/ 101 w 176"/>
              <a:gd name="T11" fmla="*/ 0 h 250"/>
              <a:gd name="T12" fmla="*/ 101 w 176"/>
              <a:gd name="T13" fmla="*/ 55 h 250"/>
              <a:gd name="T14" fmla="*/ 105 w 176"/>
              <a:gd name="T15" fmla="*/ 64 h 250"/>
              <a:gd name="T16" fmla="*/ 100 w 176"/>
              <a:gd name="T17" fmla="*/ 61 h 250"/>
              <a:gd name="T18" fmla="*/ 100 w 176"/>
              <a:gd name="T19" fmla="*/ 66 h 250"/>
              <a:gd name="T20" fmla="*/ 173 w 176"/>
              <a:gd name="T21" fmla="*/ 33 h 250"/>
              <a:gd name="T22" fmla="*/ 170 w 176"/>
              <a:gd name="T23" fmla="*/ 18 h 250"/>
              <a:gd name="T24" fmla="*/ 131 w 176"/>
              <a:gd name="T25" fmla="*/ 58 h 250"/>
              <a:gd name="T26" fmla="*/ 119 w 176"/>
              <a:gd name="T27" fmla="*/ 62 h 250"/>
              <a:gd name="T28" fmla="*/ 117 w 176"/>
              <a:gd name="T29" fmla="*/ 62 h 250"/>
              <a:gd name="T30" fmla="*/ 101 w 176"/>
              <a:gd name="T31" fmla="*/ 90 h 250"/>
              <a:gd name="T32" fmla="*/ 86 w 176"/>
              <a:gd name="T33" fmla="*/ 62 h 250"/>
              <a:gd name="T34" fmla="*/ 81 w 176"/>
              <a:gd name="T35" fmla="*/ 62 h 250"/>
              <a:gd name="T36" fmla="*/ 72 w 176"/>
              <a:gd name="T37" fmla="*/ 58 h 250"/>
              <a:gd name="T38" fmla="*/ 64 w 176"/>
              <a:gd name="T39" fmla="*/ 63 h 250"/>
              <a:gd name="T40" fmla="*/ 75 w 176"/>
              <a:gd name="T41" fmla="*/ 97 h 250"/>
              <a:gd name="T42" fmla="*/ 75 w 176"/>
              <a:gd name="T43" fmla="*/ 175 h 250"/>
              <a:gd name="T44" fmla="*/ 86 w 176"/>
              <a:gd name="T45" fmla="*/ 250 h 250"/>
              <a:gd name="T46" fmla="*/ 99 w 176"/>
              <a:gd name="T47" fmla="*/ 240 h 250"/>
              <a:gd name="T48" fmla="*/ 104 w 176"/>
              <a:gd name="T49" fmla="*/ 161 h 250"/>
              <a:gd name="T50" fmla="*/ 116 w 176"/>
              <a:gd name="T51" fmla="*/ 250 h 250"/>
              <a:gd name="T52" fmla="*/ 128 w 176"/>
              <a:gd name="T53" fmla="*/ 242 h 250"/>
              <a:gd name="T54" fmla="*/ 128 w 176"/>
              <a:gd name="T55" fmla="*/ 175 h 250"/>
              <a:gd name="T56" fmla="*/ 173 w 176"/>
              <a:gd name="T57" fmla="*/ 33 h 250"/>
              <a:gd name="T58" fmla="*/ 0 w 176"/>
              <a:gd name="T59" fmla="*/ 20 h 250"/>
              <a:gd name="T60" fmla="*/ 62 w 176"/>
              <a:gd name="T61" fmla="*/ 61 h 250"/>
              <a:gd name="T62" fmla="*/ 24 w 176"/>
              <a:gd name="T63" fmla="*/ 18 h 250"/>
              <a:gd name="T64" fmla="*/ 26 w 176"/>
              <a:gd name="T65" fmla="*/ 16 h 250"/>
              <a:gd name="T66" fmla="*/ 37 w 176"/>
              <a:gd name="T67" fmla="*/ 17 h 250"/>
              <a:gd name="T68" fmla="*/ 35 w 176"/>
              <a:gd name="T69" fmla="*/ 18 h 250"/>
              <a:gd name="T70" fmla="*/ 42 w 176"/>
              <a:gd name="T71" fmla="*/ 17 h 250"/>
              <a:gd name="T72" fmla="*/ 26 w 176"/>
              <a:gd name="T73" fmla="*/ 10 h 250"/>
              <a:gd name="T74" fmla="*/ 18 w 176"/>
              <a:gd name="T75" fmla="*/ 1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250">
                <a:moveTo>
                  <a:pt x="101" y="83"/>
                </a:moveTo>
                <a:cubicBezTo>
                  <a:pt x="107" y="75"/>
                  <a:pt x="107" y="75"/>
                  <a:pt x="107" y="75"/>
                </a:cubicBezTo>
                <a:cubicBezTo>
                  <a:pt x="104" y="66"/>
                  <a:pt x="104" y="66"/>
                  <a:pt x="104" y="66"/>
                </a:cubicBezTo>
                <a:cubicBezTo>
                  <a:pt x="104" y="66"/>
                  <a:pt x="104" y="66"/>
                  <a:pt x="104" y="66"/>
                </a:cubicBezTo>
                <a:cubicBezTo>
                  <a:pt x="103" y="67"/>
                  <a:pt x="102" y="68"/>
                  <a:pt x="101" y="68"/>
                </a:cubicBezTo>
                <a:cubicBezTo>
                  <a:pt x="100" y="68"/>
                  <a:pt x="99" y="67"/>
                  <a:pt x="99" y="66"/>
                </a:cubicBezTo>
                <a:cubicBezTo>
                  <a:pt x="99" y="66"/>
                  <a:pt x="99" y="66"/>
                  <a:pt x="99" y="66"/>
                </a:cubicBezTo>
                <a:cubicBezTo>
                  <a:pt x="96" y="75"/>
                  <a:pt x="96" y="75"/>
                  <a:pt x="96" y="75"/>
                </a:cubicBezTo>
                <a:lnTo>
                  <a:pt x="101" y="83"/>
                </a:lnTo>
                <a:close/>
                <a:moveTo>
                  <a:pt x="101" y="55"/>
                </a:moveTo>
                <a:cubicBezTo>
                  <a:pt x="117" y="55"/>
                  <a:pt x="129" y="43"/>
                  <a:pt x="129" y="28"/>
                </a:cubicBezTo>
                <a:cubicBezTo>
                  <a:pt x="129" y="12"/>
                  <a:pt x="117" y="0"/>
                  <a:pt x="101" y="0"/>
                </a:cubicBezTo>
                <a:cubicBezTo>
                  <a:pt x="86" y="0"/>
                  <a:pt x="74" y="12"/>
                  <a:pt x="74" y="28"/>
                </a:cubicBezTo>
                <a:cubicBezTo>
                  <a:pt x="74" y="43"/>
                  <a:pt x="86" y="55"/>
                  <a:pt x="101" y="55"/>
                </a:cubicBezTo>
                <a:close/>
                <a:moveTo>
                  <a:pt x="103" y="66"/>
                </a:moveTo>
                <a:cubicBezTo>
                  <a:pt x="105" y="64"/>
                  <a:pt x="105" y="64"/>
                  <a:pt x="105" y="64"/>
                </a:cubicBezTo>
                <a:cubicBezTo>
                  <a:pt x="106" y="62"/>
                  <a:pt x="105" y="61"/>
                  <a:pt x="103" y="61"/>
                </a:cubicBezTo>
                <a:cubicBezTo>
                  <a:pt x="100" y="61"/>
                  <a:pt x="100" y="61"/>
                  <a:pt x="100" y="61"/>
                </a:cubicBezTo>
                <a:cubicBezTo>
                  <a:pt x="98" y="61"/>
                  <a:pt x="97" y="62"/>
                  <a:pt x="98" y="64"/>
                </a:cubicBezTo>
                <a:cubicBezTo>
                  <a:pt x="100" y="66"/>
                  <a:pt x="100" y="66"/>
                  <a:pt x="100" y="66"/>
                </a:cubicBezTo>
                <a:cubicBezTo>
                  <a:pt x="101" y="67"/>
                  <a:pt x="102" y="67"/>
                  <a:pt x="103" y="66"/>
                </a:cubicBezTo>
                <a:close/>
                <a:moveTo>
                  <a:pt x="173" y="33"/>
                </a:moveTo>
                <a:cubicBezTo>
                  <a:pt x="176" y="29"/>
                  <a:pt x="176" y="21"/>
                  <a:pt x="171" y="18"/>
                </a:cubicBezTo>
                <a:cubicBezTo>
                  <a:pt x="170" y="18"/>
                  <a:pt x="170" y="18"/>
                  <a:pt x="170" y="18"/>
                </a:cubicBezTo>
                <a:cubicBezTo>
                  <a:pt x="166" y="15"/>
                  <a:pt x="158" y="17"/>
                  <a:pt x="155" y="21"/>
                </a:cubicBezTo>
                <a:cubicBezTo>
                  <a:pt x="131" y="58"/>
                  <a:pt x="131" y="58"/>
                  <a:pt x="131" y="58"/>
                </a:cubicBezTo>
                <a:cubicBezTo>
                  <a:pt x="127" y="62"/>
                  <a:pt x="124" y="62"/>
                  <a:pt x="122" y="62"/>
                </a:cubicBezTo>
                <a:cubicBezTo>
                  <a:pt x="121" y="62"/>
                  <a:pt x="120" y="62"/>
                  <a:pt x="119" y="62"/>
                </a:cubicBezTo>
                <a:cubicBezTo>
                  <a:pt x="119" y="62"/>
                  <a:pt x="118" y="62"/>
                  <a:pt x="117" y="62"/>
                </a:cubicBezTo>
                <a:cubicBezTo>
                  <a:pt x="117" y="62"/>
                  <a:pt x="117" y="62"/>
                  <a:pt x="117" y="62"/>
                </a:cubicBezTo>
                <a:cubicBezTo>
                  <a:pt x="117" y="62"/>
                  <a:pt x="116" y="62"/>
                  <a:pt x="116" y="62"/>
                </a:cubicBezTo>
                <a:cubicBezTo>
                  <a:pt x="101" y="90"/>
                  <a:pt x="101" y="90"/>
                  <a:pt x="101" y="90"/>
                </a:cubicBezTo>
                <a:cubicBezTo>
                  <a:pt x="101" y="90"/>
                  <a:pt x="86" y="62"/>
                  <a:pt x="86" y="62"/>
                </a:cubicBezTo>
                <a:cubicBezTo>
                  <a:pt x="86" y="62"/>
                  <a:pt x="86" y="62"/>
                  <a:pt x="86" y="62"/>
                </a:cubicBezTo>
                <a:cubicBezTo>
                  <a:pt x="85" y="62"/>
                  <a:pt x="84" y="62"/>
                  <a:pt x="84" y="62"/>
                </a:cubicBezTo>
                <a:cubicBezTo>
                  <a:pt x="83" y="62"/>
                  <a:pt x="82" y="62"/>
                  <a:pt x="81" y="62"/>
                </a:cubicBezTo>
                <a:cubicBezTo>
                  <a:pt x="81" y="62"/>
                  <a:pt x="81" y="62"/>
                  <a:pt x="81" y="62"/>
                </a:cubicBezTo>
                <a:cubicBezTo>
                  <a:pt x="79" y="62"/>
                  <a:pt x="76" y="62"/>
                  <a:pt x="72" y="58"/>
                </a:cubicBezTo>
                <a:cubicBezTo>
                  <a:pt x="64" y="46"/>
                  <a:pt x="64" y="46"/>
                  <a:pt x="64" y="46"/>
                </a:cubicBezTo>
                <a:cubicBezTo>
                  <a:pt x="64" y="63"/>
                  <a:pt x="64" y="63"/>
                  <a:pt x="64" y="63"/>
                </a:cubicBezTo>
                <a:cubicBezTo>
                  <a:pt x="51" y="63"/>
                  <a:pt x="51" y="63"/>
                  <a:pt x="51" y="63"/>
                </a:cubicBezTo>
                <a:cubicBezTo>
                  <a:pt x="63" y="80"/>
                  <a:pt x="75" y="97"/>
                  <a:pt x="75" y="97"/>
                </a:cubicBezTo>
                <a:cubicBezTo>
                  <a:pt x="75" y="175"/>
                  <a:pt x="75" y="175"/>
                  <a:pt x="75" y="175"/>
                </a:cubicBezTo>
                <a:cubicBezTo>
                  <a:pt x="75" y="175"/>
                  <a:pt x="75" y="175"/>
                  <a:pt x="75" y="175"/>
                </a:cubicBezTo>
                <a:cubicBezTo>
                  <a:pt x="75" y="242"/>
                  <a:pt x="75" y="242"/>
                  <a:pt x="75" y="242"/>
                </a:cubicBezTo>
                <a:cubicBezTo>
                  <a:pt x="76" y="247"/>
                  <a:pt x="81" y="250"/>
                  <a:pt x="86" y="250"/>
                </a:cubicBezTo>
                <a:cubicBezTo>
                  <a:pt x="87" y="250"/>
                  <a:pt x="87" y="250"/>
                  <a:pt x="87" y="250"/>
                </a:cubicBezTo>
                <a:cubicBezTo>
                  <a:pt x="93" y="250"/>
                  <a:pt x="99" y="246"/>
                  <a:pt x="99" y="240"/>
                </a:cubicBezTo>
                <a:cubicBezTo>
                  <a:pt x="99" y="161"/>
                  <a:pt x="99" y="161"/>
                  <a:pt x="99" y="161"/>
                </a:cubicBezTo>
                <a:cubicBezTo>
                  <a:pt x="104" y="161"/>
                  <a:pt x="104" y="161"/>
                  <a:pt x="104" y="161"/>
                </a:cubicBezTo>
                <a:cubicBezTo>
                  <a:pt x="104" y="240"/>
                  <a:pt x="104" y="240"/>
                  <a:pt x="104" y="240"/>
                </a:cubicBezTo>
                <a:cubicBezTo>
                  <a:pt x="104" y="246"/>
                  <a:pt x="110" y="250"/>
                  <a:pt x="116" y="250"/>
                </a:cubicBezTo>
                <a:cubicBezTo>
                  <a:pt x="117" y="250"/>
                  <a:pt x="117" y="250"/>
                  <a:pt x="117" y="250"/>
                </a:cubicBezTo>
                <a:cubicBezTo>
                  <a:pt x="122" y="250"/>
                  <a:pt x="127" y="247"/>
                  <a:pt x="128" y="242"/>
                </a:cubicBezTo>
                <a:cubicBezTo>
                  <a:pt x="128" y="175"/>
                  <a:pt x="128" y="175"/>
                  <a:pt x="128" y="175"/>
                </a:cubicBezTo>
                <a:cubicBezTo>
                  <a:pt x="128" y="175"/>
                  <a:pt x="128" y="175"/>
                  <a:pt x="128" y="175"/>
                </a:cubicBezTo>
                <a:cubicBezTo>
                  <a:pt x="128" y="97"/>
                  <a:pt x="128" y="97"/>
                  <a:pt x="128" y="97"/>
                </a:cubicBezTo>
                <a:cubicBezTo>
                  <a:pt x="129" y="97"/>
                  <a:pt x="173" y="33"/>
                  <a:pt x="173" y="33"/>
                </a:cubicBezTo>
                <a:close/>
                <a:moveTo>
                  <a:pt x="62" y="20"/>
                </a:moveTo>
                <a:cubicBezTo>
                  <a:pt x="0" y="20"/>
                  <a:pt x="0" y="20"/>
                  <a:pt x="0" y="20"/>
                </a:cubicBezTo>
                <a:cubicBezTo>
                  <a:pt x="0" y="61"/>
                  <a:pt x="0" y="61"/>
                  <a:pt x="0" y="61"/>
                </a:cubicBezTo>
                <a:cubicBezTo>
                  <a:pt x="62" y="61"/>
                  <a:pt x="62" y="61"/>
                  <a:pt x="62" y="61"/>
                </a:cubicBezTo>
                <a:lnTo>
                  <a:pt x="62" y="20"/>
                </a:lnTo>
                <a:close/>
                <a:moveTo>
                  <a:pt x="24" y="18"/>
                </a:moveTo>
                <a:cubicBezTo>
                  <a:pt x="24" y="18"/>
                  <a:pt x="24" y="18"/>
                  <a:pt x="24" y="18"/>
                </a:cubicBezTo>
                <a:cubicBezTo>
                  <a:pt x="24" y="17"/>
                  <a:pt x="25" y="16"/>
                  <a:pt x="26" y="16"/>
                </a:cubicBezTo>
                <a:cubicBezTo>
                  <a:pt x="34" y="16"/>
                  <a:pt x="34" y="16"/>
                  <a:pt x="34" y="16"/>
                </a:cubicBezTo>
                <a:cubicBezTo>
                  <a:pt x="36" y="16"/>
                  <a:pt x="37" y="16"/>
                  <a:pt x="37" y="17"/>
                </a:cubicBezTo>
                <a:cubicBezTo>
                  <a:pt x="36" y="18"/>
                  <a:pt x="35" y="18"/>
                  <a:pt x="35" y="18"/>
                </a:cubicBezTo>
                <a:cubicBezTo>
                  <a:pt x="35" y="18"/>
                  <a:pt x="35" y="18"/>
                  <a:pt x="35" y="18"/>
                </a:cubicBezTo>
                <a:cubicBezTo>
                  <a:pt x="45" y="18"/>
                  <a:pt x="45" y="18"/>
                  <a:pt x="45" y="18"/>
                </a:cubicBezTo>
                <a:cubicBezTo>
                  <a:pt x="44" y="18"/>
                  <a:pt x="43" y="17"/>
                  <a:pt x="42" y="17"/>
                </a:cubicBezTo>
                <a:cubicBezTo>
                  <a:pt x="42" y="13"/>
                  <a:pt x="39" y="10"/>
                  <a:pt x="34" y="10"/>
                </a:cubicBezTo>
                <a:cubicBezTo>
                  <a:pt x="26" y="10"/>
                  <a:pt x="26" y="10"/>
                  <a:pt x="26" y="10"/>
                </a:cubicBezTo>
                <a:cubicBezTo>
                  <a:pt x="22" y="10"/>
                  <a:pt x="18" y="14"/>
                  <a:pt x="18" y="18"/>
                </a:cubicBezTo>
                <a:cubicBezTo>
                  <a:pt x="18" y="18"/>
                  <a:pt x="18" y="18"/>
                  <a:pt x="18" y="18"/>
                </a:cubicBezTo>
                <a:lnTo>
                  <a:pt x="24" y="18"/>
                </a:lnTo>
                <a:close/>
              </a:path>
            </a:pathLst>
          </a:custGeom>
          <a:solidFill>
            <a:srgbClr val="00F1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TextBox 6"/>
          <p:cNvSpPr txBox="1"/>
          <p:nvPr/>
        </p:nvSpPr>
        <p:spPr>
          <a:xfrm>
            <a:off x="2431789" y="3639866"/>
            <a:ext cx="1862172" cy="1052596"/>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bg1"/>
                </a:solidFill>
                <a:latin typeface="微软雅黑" pitchFamily="34" charset="-122"/>
                <a:ea typeface="微软雅黑" pitchFamily="34" charset="-122"/>
              </a:rPr>
              <a:t>文字。</a:t>
            </a:r>
          </a:p>
        </p:txBody>
      </p:sp>
      <p:sp>
        <p:nvSpPr>
          <p:cNvPr id="6" name="Freeform 75"/>
          <p:cNvSpPr>
            <a:spLocks/>
          </p:cNvSpPr>
          <p:nvPr/>
        </p:nvSpPr>
        <p:spPr bwMode="auto">
          <a:xfrm>
            <a:off x="4742331" y="1840326"/>
            <a:ext cx="5995295" cy="257367"/>
          </a:xfrm>
          <a:custGeom>
            <a:avLst/>
            <a:gdLst>
              <a:gd name="T0" fmla="*/ 0 w 4030"/>
              <a:gd name="T1" fmla="*/ 173 h 173"/>
              <a:gd name="T2" fmla="*/ 290 w 4030"/>
              <a:gd name="T3" fmla="*/ 0 h 173"/>
              <a:gd name="T4" fmla="*/ 4030 w 4030"/>
              <a:gd name="T5" fmla="*/ 0 h 173"/>
            </a:gdLst>
            <a:ahLst/>
            <a:cxnLst>
              <a:cxn ang="0">
                <a:pos x="T0" y="T1"/>
              </a:cxn>
              <a:cxn ang="0">
                <a:pos x="T2" y="T3"/>
              </a:cxn>
              <a:cxn ang="0">
                <a:pos x="T4" y="T5"/>
              </a:cxn>
            </a:cxnLst>
            <a:rect l="0" t="0" r="r" b="b"/>
            <a:pathLst>
              <a:path w="4030" h="173">
                <a:moveTo>
                  <a:pt x="0" y="173"/>
                </a:moveTo>
                <a:lnTo>
                  <a:pt x="290" y="0"/>
                </a:lnTo>
                <a:lnTo>
                  <a:pt x="4030" y="0"/>
                </a:lnTo>
              </a:path>
            </a:pathLst>
          </a:custGeom>
          <a:noFill/>
          <a:ln w="5" cap="flat">
            <a:solidFill>
              <a:schemeClr val="bg1"/>
            </a:solidFill>
            <a:prstDash val="dash"/>
            <a:miter lim="800000"/>
            <a:headEnd type="diamond"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6"/>
          <p:cNvSpPr>
            <a:spLocks/>
          </p:cNvSpPr>
          <p:nvPr/>
        </p:nvSpPr>
        <p:spPr bwMode="auto">
          <a:xfrm>
            <a:off x="4453724" y="5407750"/>
            <a:ext cx="6283902" cy="513245"/>
          </a:xfrm>
          <a:custGeom>
            <a:avLst/>
            <a:gdLst>
              <a:gd name="T0" fmla="*/ 0 w 4224"/>
              <a:gd name="T1" fmla="*/ 0 h 345"/>
              <a:gd name="T2" fmla="*/ 291 w 4224"/>
              <a:gd name="T3" fmla="*/ 345 h 345"/>
              <a:gd name="T4" fmla="*/ 4224 w 4224"/>
              <a:gd name="T5" fmla="*/ 345 h 345"/>
            </a:gdLst>
            <a:ahLst/>
            <a:cxnLst>
              <a:cxn ang="0">
                <a:pos x="T0" y="T1"/>
              </a:cxn>
              <a:cxn ang="0">
                <a:pos x="T2" y="T3"/>
              </a:cxn>
              <a:cxn ang="0">
                <a:pos x="T4" y="T5"/>
              </a:cxn>
            </a:cxnLst>
            <a:rect l="0" t="0" r="r" b="b"/>
            <a:pathLst>
              <a:path w="4224" h="345">
                <a:moveTo>
                  <a:pt x="0" y="0"/>
                </a:moveTo>
                <a:lnTo>
                  <a:pt x="291" y="345"/>
                </a:lnTo>
                <a:lnTo>
                  <a:pt x="4224" y="345"/>
                </a:lnTo>
              </a:path>
            </a:pathLst>
          </a:custGeom>
          <a:noFill/>
          <a:ln w="5" cap="flat">
            <a:solidFill>
              <a:schemeClr val="bg1"/>
            </a:solidFill>
            <a:prstDash val="dash"/>
            <a:miter lim="800000"/>
            <a:headEnd type="diamond"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TextBox 9"/>
          <p:cNvSpPr txBox="1"/>
          <p:nvPr/>
        </p:nvSpPr>
        <p:spPr>
          <a:xfrm>
            <a:off x="6215020" y="2022562"/>
            <a:ext cx="2114972" cy="458908"/>
          </a:xfrm>
          <a:prstGeom prst="rect">
            <a:avLst/>
          </a:prstGeom>
          <a:noFill/>
        </p:spPr>
        <p:txBody>
          <a:bodyPr wrap="square" rtlCol="0">
            <a:spAutoFit/>
          </a:bodyPr>
          <a:lstStyle/>
          <a:p>
            <a:pPr>
              <a:lnSpc>
                <a:spcPct val="150000"/>
              </a:lnSpc>
            </a:pPr>
            <a:r>
              <a:rPr lang="zh-CN" altLang="en-US">
                <a:solidFill>
                  <a:schemeClr val="bg1"/>
                </a:solidFill>
                <a:latin typeface="微软雅黑" pitchFamily="34" charset="-122"/>
                <a:ea typeface="微软雅黑" pitchFamily="34" charset="-122"/>
                <a:cs typeface="华文黑体" pitchFamily="2" charset="-122"/>
              </a:rPr>
              <a:t>点击添加标题</a:t>
            </a:r>
          </a:p>
        </p:txBody>
      </p:sp>
      <p:sp>
        <p:nvSpPr>
          <p:cNvPr id="9" name="TextBox 10"/>
          <p:cNvSpPr txBox="1"/>
          <p:nvPr/>
        </p:nvSpPr>
        <p:spPr>
          <a:xfrm>
            <a:off x="6210390" y="2507668"/>
            <a:ext cx="4239204" cy="1015663"/>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您的内容打在这里，或者通过复制您的文本后，在此框中</a:t>
            </a:r>
            <a:r>
              <a:rPr lang="zh-CN" altLang="en-US" sz="1200">
                <a:solidFill>
                  <a:schemeClr val="bg1"/>
                </a:solidFill>
                <a:latin typeface="微软雅黑" pitchFamily="34" charset="-122"/>
                <a:ea typeface="微软雅黑" pitchFamily="34" charset="-122"/>
              </a:rPr>
              <a:t>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11" name="TextBox 11"/>
          <p:cNvSpPr txBox="1"/>
          <p:nvPr/>
        </p:nvSpPr>
        <p:spPr>
          <a:xfrm>
            <a:off x="6215020" y="4171403"/>
            <a:ext cx="2114972" cy="458908"/>
          </a:xfrm>
          <a:prstGeom prst="rect">
            <a:avLst/>
          </a:prstGeom>
          <a:noFill/>
        </p:spPr>
        <p:txBody>
          <a:bodyPr wrap="square" rtlCol="0">
            <a:spAutoFit/>
          </a:bodyPr>
          <a:lstStyle/>
          <a:p>
            <a:pPr>
              <a:lnSpc>
                <a:spcPct val="150000"/>
              </a:lnSpc>
            </a:pPr>
            <a:r>
              <a:rPr lang="zh-CN" altLang="en-US">
                <a:solidFill>
                  <a:schemeClr val="bg1"/>
                </a:solidFill>
                <a:latin typeface="微软雅黑" pitchFamily="34" charset="-122"/>
                <a:ea typeface="微软雅黑" pitchFamily="34" charset="-122"/>
                <a:cs typeface="华文黑体" pitchFamily="2" charset="-122"/>
              </a:rPr>
              <a:t>点击添加标题</a:t>
            </a:r>
          </a:p>
        </p:txBody>
      </p:sp>
      <p:sp>
        <p:nvSpPr>
          <p:cNvPr id="12" name="TextBox 12"/>
          <p:cNvSpPr txBox="1"/>
          <p:nvPr/>
        </p:nvSpPr>
        <p:spPr>
          <a:xfrm>
            <a:off x="6210390" y="4656509"/>
            <a:ext cx="4239204" cy="1015663"/>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您的内容打在这里，或者通过复制您的文本后，在此框中</a:t>
            </a:r>
            <a:r>
              <a:rPr lang="zh-CN" altLang="en-US" sz="1200">
                <a:solidFill>
                  <a:schemeClr val="bg1"/>
                </a:solidFill>
                <a:latin typeface="微软雅黑" pitchFamily="34" charset="-122"/>
                <a:ea typeface="微软雅黑" pitchFamily="34" charset="-122"/>
              </a:rPr>
              <a:t>选择粘贴，并选择只保留文字。您的内容打在这里，或者通过复制您的文本后，在此框中选择粘贴，并选择只保留文字。您的内容打在这里，或者通过复制您的文本后，在此框中选择粘贴，并选择只保留文字。</a:t>
            </a:r>
          </a:p>
        </p:txBody>
      </p:sp>
      <p:grpSp>
        <p:nvGrpSpPr>
          <p:cNvPr id="13" name="组合 12"/>
          <p:cNvGrpSpPr/>
          <p:nvPr/>
        </p:nvGrpSpPr>
        <p:grpSpPr>
          <a:xfrm>
            <a:off x="1574573" y="1083592"/>
            <a:ext cx="1700214" cy="1855788"/>
            <a:chOff x="1612673" y="918492"/>
            <a:chExt cx="1700214" cy="1855788"/>
          </a:xfrm>
        </p:grpSpPr>
        <p:grpSp>
          <p:nvGrpSpPr>
            <p:cNvPr id="14" name="组合 13"/>
            <p:cNvGrpSpPr/>
            <p:nvPr/>
          </p:nvGrpSpPr>
          <p:grpSpPr>
            <a:xfrm>
              <a:off x="1612673" y="918492"/>
              <a:ext cx="1700214" cy="1855788"/>
              <a:chOff x="-48079" y="1159022"/>
              <a:chExt cx="1700214" cy="1855788"/>
            </a:xfrm>
          </p:grpSpPr>
          <p:sp>
            <p:nvSpPr>
              <p:cNvPr id="17" name="Freeform 48"/>
              <p:cNvSpPr>
                <a:spLocks/>
              </p:cNvSpPr>
              <p:nvPr/>
            </p:nvSpPr>
            <p:spPr bwMode="auto">
              <a:xfrm>
                <a:off x="-48079" y="1159022"/>
                <a:ext cx="1700214" cy="1855788"/>
              </a:xfrm>
              <a:custGeom>
                <a:avLst/>
                <a:gdLst/>
                <a:ahLst/>
                <a:cxnLst/>
                <a:rect l="l" t="t" r="r" b="b"/>
                <a:pathLst>
                  <a:path w="1700214" h="1855788">
                    <a:moveTo>
                      <a:pt x="850107" y="94148"/>
                    </a:moveTo>
                    <a:cubicBezTo>
                      <a:pt x="432553" y="94148"/>
                      <a:pt x="94059" y="432958"/>
                      <a:pt x="94059" y="850901"/>
                    </a:cubicBezTo>
                    <a:cubicBezTo>
                      <a:pt x="94059" y="1268844"/>
                      <a:pt x="432553" y="1607654"/>
                      <a:pt x="850107" y="1607654"/>
                    </a:cubicBezTo>
                    <a:cubicBezTo>
                      <a:pt x="1267661" y="1607654"/>
                      <a:pt x="1606155" y="1268844"/>
                      <a:pt x="1606155" y="850901"/>
                    </a:cubicBezTo>
                    <a:cubicBezTo>
                      <a:pt x="1606155" y="432958"/>
                      <a:pt x="1267661" y="94148"/>
                      <a:pt x="850107" y="94148"/>
                    </a:cubicBezTo>
                    <a:close/>
                    <a:moveTo>
                      <a:pt x="850107" y="0"/>
                    </a:moveTo>
                    <a:cubicBezTo>
                      <a:pt x="1319608" y="0"/>
                      <a:pt x="1700214" y="380961"/>
                      <a:pt x="1700214" y="850900"/>
                    </a:cubicBezTo>
                    <a:cubicBezTo>
                      <a:pt x="1700214" y="1150932"/>
                      <a:pt x="1545072" y="1414695"/>
                      <a:pt x="1309875" y="1564920"/>
                    </a:cubicBezTo>
                    <a:lnTo>
                      <a:pt x="1339850" y="1855788"/>
                    </a:lnTo>
                    <a:lnTo>
                      <a:pt x="1125831" y="1655146"/>
                    </a:lnTo>
                    <a:cubicBezTo>
                      <a:pt x="1039566" y="1685669"/>
                      <a:pt x="946719" y="1701800"/>
                      <a:pt x="850107" y="1701800"/>
                    </a:cubicBezTo>
                    <a:cubicBezTo>
                      <a:pt x="380606" y="1701800"/>
                      <a:pt x="0" y="1320839"/>
                      <a:pt x="0" y="850900"/>
                    </a:cubicBezTo>
                    <a:cubicBezTo>
                      <a:pt x="0" y="380961"/>
                      <a:pt x="380606" y="0"/>
                      <a:pt x="850107" y="0"/>
                    </a:cubicBezTo>
                    <a:close/>
                  </a:path>
                </a:pathLst>
              </a:custGeom>
              <a:solidFill>
                <a:srgbClr val="48B62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Oval 47"/>
              <p:cNvSpPr>
                <a:spLocks noChangeArrowheads="1"/>
              </p:cNvSpPr>
              <p:nvPr/>
            </p:nvSpPr>
            <p:spPr bwMode="auto">
              <a:xfrm>
                <a:off x="45980" y="1253170"/>
                <a:ext cx="1512095" cy="1513506"/>
              </a:xfrm>
              <a:prstGeom prst="ellipse">
                <a:avLst/>
              </a:pr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49"/>
            <p:cNvSpPr>
              <a:spLocks noEditPoints="1"/>
            </p:cNvSpPr>
            <p:nvPr/>
          </p:nvSpPr>
          <p:spPr bwMode="auto">
            <a:xfrm>
              <a:off x="2290140" y="1197991"/>
              <a:ext cx="345281" cy="477235"/>
            </a:xfrm>
            <a:custGeom>
              <a:avLst/>
              <a:gdLst>
                <a:gd name="T0" fmla="*/ 15 w 97"/>
                <a:gd name="T1" fmla="*/ 0 h 134"/>
                <a:gd name="T2" fmla="*/ 45 w 97"/>
                <a:gd name="T3" fmla="*/ 53 h 134"/>
                <a:gd name="T4" fmla="*/ 21 w 97"/>
                <a:gd name="T5" fmla="*/ 39 h 134"/>
                <a:gd name="T6" fmla="*/ 11 w 97"/>
                <a:gd name="T7" fmla="*/ 45 h 134"/>
                <a:gd name="T8" fmla="*/ 25 w 97"/>
                <a:gd name="T9" fmla="*/ 61 h 134"/>
                <a:gd name="T10" fmla="*/ 45 w 97"/>
                <a:gd name="T11" fmla="*/ 53 h 134"/>
                <a:gd name="T12" fmla="*/ 19 w 97"/>
                <a:gd name="T13" fmla="*/ 58 h 134"/>
                <a:gd name="T14" fmla="*/ 16 w 97"/>
                <a:gd name="T15" fmla="*/ 36 h 134"/>
                <a:gd name="T16" fmla="*/ 15 w 97"/>
                <a:gd name="T17" fmla="*/ 33 h 134"/>
                <a:gd name="T18" fmla="*/ 8 w 97"/>
                <a:gd name="T19" fmla="*/ 84 h 134"/>
                <a:gd name="T20" fmla="*/ 22 w 97"/>
                <a:gd name="T21" fmla="*/ 128 h 134"/>
                <a:gd name="T22" fmla="*/ 26 w 97"/>
                <a:gd name="T23" fmla="*/ 62 h 134"/>
                <a:gd name="T24" fmla="*/ 86 w 97"/>
                <a:gd name="T25" fmla="*/ 86 h 134"/>
                <a:gd name="T26" fmla="*/ 84 w 97"/>
                <a:gd name="T27" fmla="*/ 84 h 134"/>
                <a:gd name="T28" fmla="*/ 83 w 97"/>
                <a:gd name="T29" fmla="*/ 86 h 134"/>
                <a:gd name="T30" fmla="*/ 85 w 97"/>
                <a:gd name="T31" fmla="*/ 83 h 134"/>
                <a:gd name="T32" fmla="*/ 85 w 97"/>
                <a:gd name="T33" fmla="*/ 42 h 134"/>
                <a:gd name="T34" fmla="*/ 74 w 97"/>
                <a:gd name="T35" fmla="*/ 80 h 134"/>
                <a:gd name="T36" fmla="*/ 75 w 97"/>
                <a:gd name="T37" fmla="*/ 83 h 134"/>
                <a:gd name="T38" fmla="*/ 82 w 97"/>
                <a:gd name="T39" fmla="*/ 85 h 134"/>
                <a:gd name="T40" fmla="*/ 82 w 97"/>
                <a:gd name="T41" fmla="*/ 86 h 134"/>
                <a:gd name="T42" fmla="*/ 82 w 97"/>
                <a:gd name="T43" fmla="*/ 86 h 134"/>
                <a:gd name="T44" fmla="*/ 77 w 97"/>
                <a:gd name="T45" fmla="*/ 86 h 134"/>
                <a:gd name="T46" fmla="*/ 82 w 97"/>
                <a:gd name="T47" fmla="*/ 87 h 134"/>
                <a:gd name="T48" fmla="*/ 82 w 97"/>
                <a:gd name="T49" fmla="*/ 86 h 134"/>
                <a:gd name="T50" fmla="*/ 95 w 97"/>
                <a:gd name="T51" fmla="*/ 15 h 134"/>
                <a:gd name="T52" fmla="*/ 80 w 97"/>
                <a:gd name="T53" fmla="*/ 30 h 134"/>
                <a:gd name="T54" fmla="*/ 97 w 97"/>
                <a:gd name="T55" fmla="*/ 110 h 134"/>
                <a:gd name="T56" fmla="*/ 73 w 97"/>
                <a:gd name="T57" fmla="*/ 128 h 134"/>
                <a:gd name="T58" fmla="*/ 86 w 97"/>
                <a:gd name="T59" fmla="*/ 110 h 134"/>
                <a:gd name="T60" fmla="*/ 68 w 97"/>
                <a:gd name="T61" fmla="*/ 61 h 134"/>
                <a:gd name="T62" fmla="*/ 66 w 97"/>
                <a:gd name="T63" fmla="*/ 49 h 134"/>
                <a:gd name="T64" fmla="*/ 53 w 97"/>
                <a:gd name="T65" fmla="*/ 59 h 134"/>
                <a:gd name="T66" fmla="*/ 90 w 97"/>
                <a:gd name="T67" fmla="*/ 73 h 134"/>
                <a:gd name="T68" fmla="*/ 69 w 97"/>
                <a:gd name="T69" fmla="*/ 45 h 134"/>
                <a:gd name="T70" fmla="*/ 73 w 97"/>
                <a:gd name="T71" fmla="*/ 84 h 134"/>
                <a:gd name="T72" fmla="*/ 74 w 97"/>
                <a:gd name="T73" fmla="*/ 82 h 134"/>
                <a:gd name="T74" fmla="*/ 80 w 97"/>
                <a:gd name="T75" fmla="*/ 36 h 134"/>
                <a:gd name="T76" fmla="*/ 86 w 97"/>
                <a:gd name="T77" fmla="*/ 80 h 134"/>
                <a:gd name="T78" fmla="*/ 86 w 97"/>
                <a:gd name="T79" fmla="*/ 83 h 134"/>
                <a:gd name="T80" fmla="*/ 75 w 97"/>
                <a:gd name="T81" fmla="*/ 83 h 134"/>
                <a:gd name="T82" fmla="*/ 76 w 97"/>
                <a:gd name="T83" fmla="*/ 86 h 134"/>
                <a:gd name="T84" fmla="*/ 75 w 97"/>
                <a:gd name="T85" fmla="*/ 8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134">
                  <a:moveTo>
                    <a:pt x="15" y="30"/>
                  </a:moveTo>
                  <a:cubicBezTo>
                    <a:pt x="23" y="30"/>
                    <a:pt x="30" y="24"/>
                    <a:pt x="30" y="15"/>
                  </a:cubicBezTo>
                  <a:cubicBezTo>
                    <a:pt x="30" y="7"/>
                    <a:pt x="23" y="0"/>
                    <a:pt x="15" y="0"/>
                  </a:cubicBezTo>
                  <a:cubicBezTo>
                    <a:pt x="7" y="0"/>
                    <a:pt x="0" y="7"/>
                    <a:pt x="0" y="15"/>
                  </a:cubicBezTo>
                  <a:cubicBezTo>
                    <a:pt x="0" y="24"/>
                    <a:pt x="7" y="30"/>
                    <a:pt x="15" y="30"/>
                  </a:cubicBezTo>
                  <a:close/>
                  <a:moveTo>
                    <a:pt x="45" y="53"/>
                  </a:moveTo>
                  <a:cubicBezTo>
                    <a:pt x="45" y="50"/>
                    <a:pt x="42" y="48"/>
                    <a:pt x="39" y="48"/>
                  </a:cubicBezTo>
                  <a:cubicBezTo>
                    <a:pt x="27" y="50"/>
                    <a:pt x="27" y="50"/>
                    <a:pt x="27" y="50"/>
                  </a:cubicBezTo>
                  <a:cubicBezTo>
                    <a:pt x="21" y="39"/>
                    <a:pt x="21" y="39"/>
                    <a:pt x="21" y="39"/>
                  </a:cubicBezTo>
                  <a:cubicBezTo>
                    <a:pt x="20" y="37"/>
                    <a:pt x="18" y="37"/>
                    <a:pt x="16" y="37"/>
                  </a:cubicBezTo>
                  <a:cubicBezTo>
                    <a:pt x="15" y="37"/>
                    <a:pt x="14" y="37"/>
                    <a:pt x="13" y="37"/>
                  </a:cubicBezTo>
                  <a:cubicBezTo>
                    <a:pt x="11" y="39"/>
                    <a:pt x="10" y="42"/>
                    <a:pt x="11" y="45"/>
                  </a:cubicBezTo>
                  <a:cubicBezTo>
                    <a:pt x="20" y="58"/>
                    <a:pt x="20" y="58"/>
                    <a:pt x="20" y="58"/>
                  </a:cubicBezTo>
                  <a:cubicBezTo>
                    <a:pt x="20" y="59"/>
                    <a:pt x="21" y="59"/>
                    <a:pt x="21" y="60"/>
                  </a:cubicBezTo>
                  <a:cubicBezTo>
                    <a:pt x="22" y="60"/>
                    <a:pt x="24" y="61"/>
                    <a:pt x="25" y="61"/>
                  </a:cubicBezTo>
                  <a:cubicBezTo>
                    <a:pt x="41" y="59"/>
                    <a:pt x="41" y="59"/>
                    <a:pt x="41" y="59"/>
                  </a:cubicBezTo>
                  <a:cubicBezTo>
                    <a:pt x="42" y="59"/>
                    <a:pt x="43" y="58"/>
                    <a:pt x="44" y="57"/>
                  </a:cubicBezTo>
                  <a:cubicBezTo>
                    <a:pt x="45" y="56"/>
                    <a:pt x="45" y="54"/>
                    <a:pt x="45" y="53"/>
                  </a:cubicBezTo>
                  <a:close/>
                  <a:moveTo>
                    <a:pt x="25" y="62"/>
                  </a:moveTo>
                  <a:cubicBezTo>
                    <a:pt x="23" y="62"/>
                    <a:pt x="22" y="61"/>
                    <a:pt x="21" y="60"/>
                  </a:cubicBezTo>
                  <a:cubicBezTo>
                    <a:pt x="20" y="60"/>
                    <a:pt x="19" y="59"/>
                    <a:pt x="19" y="58"/>
                  </a:cubicBezTo>
                  <a:cubicBezTo>
                    <a:pt x="11" y="45"/>
                    <a:pt x="11" y="45"/>
                    <a:pt x="11" y="45"/>
                  </a:cubicBezTo>
                  <a:cubicBezTo>
                    <a:pt x="9" y="42"/>
                    <a:pt x="10" y="38"/>
                    <a:pt x="13" y="37"/>
                  </a:cubicBezTo>
                  <a:cubicBezTo>
                    <a:pt x="14" y="36"/>
                    <a:pt x="15" y="36"/>
                    <a:pt x="16" y="36"/>
                  </a:cubicBezTo>
                  <a:cubicBezTo>
                    <a:pt x="18" y="36"/>
                    <a:pt x="20" y="37"/>
                    <a:pt x="21" y="39"/>
                  </a:cubicBezTo>
                  <a:cubicBezTo>
                    <a:pt x="26" y="46"/>
                    <a:pt x="26" y="46"/>
                    <a:pt x="26" y="46"/>
                  </a:cubicBezTo>
                  <a:cubicBezTo>
                    <a:pt x="25" y="39"/>
                    <a:pt x="20" y="33"/>
                    <a:pt x="15" y="33"/>
                  </a:cubicBezTo>
                  <a:cubicBezTo>
                    <a:pt x="9" y="33"/>
                    <a:pt x="4" y="40"/>
                    <a:pt x="4" y="48"/>
                  </a:cubicBezTo>
                  <a:cubicBezTo>
                    <a:pt x="4" y="73"/>
                    <a:pt x="4" y="73"/>
                    <a:pt x="4" y="73"/>
                  </a:cubicBezTo>
                  <a:cubicBezTo>
                    <a:pt x="4" y="78"/>
                    <a:pt x="6" y="82"/>
                    <a:pt x="8" y="84"/>
                  </a:cubicBezTo>
                  <a:cubicBezTo>
                    <a:pt x="8" y="128"/>
                    <a:pt x="8" y="128"/>
                    <a:pt x="8" y="128"/>
                  </a:cubicBezTo>
                  <a:cubicBezTo>
                    <a:pt x="8" y="131"/>
                    <a:pt x="11" y="134"/>
                    <a:pt x="15" y="134"/>
                  </a:cubicBezTo>
                  <a:cubicBezTo>
                    <a:pt x="19" y="134"/>
                    <a:pt x="22" y="131"/>
                    <a:pt x="22" y="128"/>
                  </a:cubicBezTo>
                  <a:cubicBezTo>
                    <a:pt x="22" y="84"/>
                    <a:pt x="22" y="84"/>
                    <a:pt x="22" y="84"/>
                  </a:cubicBezTo>
                  <a:cubicBezTo>
                    <a:pt x="24" y="82"/>
                    <a:pt x="26" y="78"/>
                    <a:pt x="26" y="73"/>
                  </a:cubicBezTo>
                  <a:cubicBezTo>
                    <a:pt x="26" y="62"/>
                    <a:pt x="26" y="62"/>
                    <a:pt x="26" y="62"/>
                  </a:cubicBezTo>
                  <a:cubicBezTo>
                    <a:pt x="25" y="62"/>
                    <a:pt x="25" y="62"/>
                    <a:pt x="25" y="62"/>
                  </a:cubicBezTo>
                  <a:cubicBezTo>
                    <a:pt x="25" y="62"/>
                    <a:pt x="25" y="62"/>
                    <a:pt x="25" y="62"/>
                  </a:cubicBezTo>
                  <a:close/>
                  <a:moveTo>
                    <a:pt x="86" y="86"/>
                  </a:moveTo>
                  <a:cubicBezTo>
                    <a:pt x="86" y="86"/>
                    <a:pt x="86" y="86"/>
                    <a:pt x="86" y="86"/>
                  </a:cubicBezTo>
                  <a:cubicBezTo>
                    <a:pt x="86" y="85"/>
                    <a:pt x="86" y="84"/>
                    <a:pt x="85" y="84"/>
                  </a:cubicBezTo>
                  <a:cubicBezTo>
                    <a:pt x="85" y="84"/>
                    <a:pt x="85" y="84"/>
                    <a:pt x="84" y="84"/>
                  </a:cubicBezTo>
                  <a:cubicBezTo>
                    <a:pt x="84" y="85"/>
                    <a:pt x="83" y="85"/>
                    <a:pt x="83" y="86"/>
                  </a:cubicBezTo>
                  <a:cubicBezTo>
                    <a:pt x="83" y="86"/>
                    <a:pt x="83" y="86"/>
                    <a:pt x="83" y="86"/>
                  </a:cubicBezTo>
                  <a:cubicBezTo>
                    <a:pt x="83" y="86"/>
                    <a:pt x="83" y="86"/>
                    <a:pt x="83" y="86"/>
                  </a:cubicBezTo>
                  <a:lnTo>
                    <a:pt x="86" y="86"/>
                  </a:lnTo>
                  <a:close/>
                  <a:moveTo>
                    <a:pt x="84" y="83"/>
                  </a:moveTo>
                  <a:cubicBezTo>
                    <a:pt x="85" y="83"/>
                    <a:pt x="85" y="83"/>
                    <a:pt x="85" y="83"/>
                  </a:cubicBezTo>
                  <a:cubicBezTo>
                    <a:pt x="85" y="82"/>
                    <a:pt x="85" y="82"/>
                    <a:pt x="85" y="82"/>
                  </a:cubicBezTo>
                  <a:cubicBezTo>
                    <a:pt x="85" y="81"/>
                    <a:pt x="85" y="81"/>
                    <a:pt x="85" y="80"/>
                  </a:cubicBezTo>
                  <a:cubicBezTo>
                    <a:pt x="85" y="42"/>
                    <a:pt x="85" y="42"/>
                    <a:pt x="85" y="42"/>
                  </a:cubicBezTo>
                  <a:cubicBezTo>
                    <a:pt x="85" y="39"/>
                    <a:pt x="83" y="36"/>
                    <a:pt x="80" y="36"/>
                  </a:cubicBezTo>
                  <a:cubicBezTo>
                    <a:pt x="77" y="36"/>
                    <a:pt x="74" y="39"/>
                    <a:pt x="74" y="42"/>
                  </a:cubicBezTo>
                  <a:cubicBezTo>
                    <a:pt x="74" y="80"/>
                    <a:pt x="74" y="80"/>
                    <a:pt x="74" y="80"/>
                  </a:cubicBezTo>
                  <a:cubicBezTo>
                    <a:pt x="74" y="81"/>
                    <a:pt x="75" y="81"/>
                    <a:pt x="75" y="82"/>
                  </a:cubicBezTo>
                  <a:cubicBezTo>
                    <a:pt x="75" y="82"/>
                    <a:pt x="75" y="82"/>
                    <a:pt x="75" y="83"/>
                  </a:cubicBezTo>
                  <a:cubicBezTo>
                    <a:pt x="75" y="83"/>
                    <a:pt x="75" y="83"/>
                    <a:pt x="75" y="83"/>
                  </a:cubicBezTo>
                  <a:cubicBezTo>
                    <a:pt x="76" y="84"/>
                    <a:pt x="77" y="85"/>
                    <a:pt x="78" y="85"/>
                  </a:cubicBezTo>
                  <a:cubicBezTo>
                    <a:pt x="82" y="85"/>
                    <a:pt x="82" y="85"/>
                    <a:pt x="82" y="85"/>
                  </a:cubicBezTo>
                  <a:cubicBezTo>
                    <a:pt x="82" y="85"/>
                    <a:pt x="82" y="85"/>
                    <a:pt x="82" y="85"/>
                  </a:cubicBezTo>
                  <a:cubicBezTo>
                    <a:pt x="83" y="85"/>
                    <a:pt x="83" y="84"/>
                    <a:pt x="84" y="84"/>
                  </a:cubicBezTo>
                  <a:cubicBezTo>
                    <a:pt x="84" y="84"/>
                    <a:pt x="84" y="83"/>
                    <a:pt x="84" y="83"/>
                  </a:cubicBezTo>
                  <a:close/>
                  <a:moveTo>
                    <a:pt x="82" y="86"/>
                  </a:moveTo>
                  <a:cubicBezTo>
                    <a:pt x="82" y="86"/>
                    <a:pt x="82" y="86"/>
                    <a:pt x="82" y="86"/>
                  </a:cubicBezTo>
                  <a:cubicBezTo>
                    <a:pt x="82" y="86"/>
                    <a:pt x="82" y="86"/>
                    <a:pt x="82" y="86"/>
                  </a:cubicBezTo>
                  <a:cubicBezTo>
                    <a:pt x="82" y="86"/>
                    <a:pt x="82" y="86"/>
                    <a:pt x="82" y="86"/>
                  </a:cubicBezTo>
                  <a:cubicBezTo>
                    <a:pt x="78" y="86"/>
                    <a:pt x="78" y="86"/>
                    <a:pt x="78" y="86"/>
                  </a:cubicBezTo>
                  <a:cubicBezTo>
                    <a:pt x="78" y="86"/>
                    <a:pt x="77" y="86"/>
                    <a:pt x="77" y="86"/>
                  </a:cubicBezTo>
                  <a:cubicBezTo>
                    <a:pt x="77" y="86"/>
                    <a:pt x="77" y="86"/>
                    <a:pt x="77" y="86"/>
                  </a:cubicBezTo>
                  <a:cubicBezTo>
                    <a:pt x="77" y="86"/>
                    <a:pt x="77" y="86"/>
                    <a:pt x="77" y="86"/>
                  </a:cubicBezTo>
                  <a:cubicBezTo>
                    <a:pt x="77" y="87"/>
                    <a:pt x="77" y="87"/>
                    <a:pt x="77" y="87"/>
                  </a:cubicBezTo>
                  <a:cubicBezTo>
                    <a:pt x="82" y="87"/>
                    <a:pt x="82" y="87"/>
                    <a:pt x="82" y="87"/>
                  </a:cubicBezTo>
                  <a:cubicBezTo>
                    <a:pt x="82" y="86"/>
                    <a:pt x="82" y="86"/>
                    <a:pt x="82" y="86"/>
                  </a:cubicBezTo>
                  <a:cubicBezTo>
                    <a:pt x="82" y="86"/>
                    <a:pt x="82" y="86"/>
                    <a:pt x="82" y="86"/>
                  </a:cubicBezTo>
                  <a:cubicBezTo>
                    <a:pt x="82" y="86"/>
                    <a:pt x="82" y="86"/>
                    <a:pt x="82" y="86"/>
                  </a:cubicBezTo>
                  <a:cubicBezTo>
                    <a:pt x="82" y="86"/>
                    <a:pt x="82" y="86"/>
                    <a:pt x="82" y="86"/>
                  </a:cubicBezTo>
                  <a:close/>
                  <a:moveTo>
                    <a:pt x="80" y="30"/>
                  </a:moveTo>
                  <a:cubicBezTo>
                    <a:pt x="88" y="30"/>
                    <a:pt x="95" y="24"/>
                    <a:pt x="95" y="15"/>
                  </a:cubicBezTo>
                  <a:cubicBezTo>
                    <a:pt x="95" y="7"/>
                    <a:pt x="88" y="0"/>
                    <a:pt x="80" y="0"/>
                  </a:cubicBezTo>
                  <a:cubicBezTo>
                    <a:pt x="71" y="0"/>
                    <a:pt x="65" y="7"/>
                    <a:pt x="65" y="15"/>
                  </a:cubicBezTo>
                  <a:cubicBezTo>
                    <a:pt x="65" y="24"/>
                    <a:pt x="71" y="30"/>
                    <a:pt x="80" y="30"/>
                  </a:cubicBezTo>
                  <a:close/>
                  <a:moveTo>
                    <a:pt x="63" y="87"/>
                  </a:moveTo>
                  <a:cubicBezTo>
                    <a:pt x="63" y="110"/>
                    <a:pt x="63" y="110"/>
                    <a:pt x="63" y="110"/>
                  </a:cubicBezTo>
                  <a:cubicBezTo>
                    <a:pt x="97" y="110"/>
                    <a:pt x="97" y="110"/>
                    <a:pt x="97" y="110"/>
                  </a:cubicBezTo>
                  <a:cubicBezTo>
                    <a:pt x="97" y="87"/>
                    <a:pt x="97" y="87"/>
                    <a:pt x="97" y="87"/>
                  </a:cubicBezTo>
                  <a:lnTo>
                    <a:pt x="63" y="87"/>
                  </a:lnTo>
                  <a:close/>
                  <a:moveTo>
                    <a:pt x="73" y="128"/>
                  </a:moveTo>
                  <a:cubicBezTo>
                    <a:pt x="73" y="131"/>
                    <a:pt x="76" y="134"/>
                    <a:pt x="80" y="134"/>
                  </a:cubicBezTo>
                  <a:cubicBezTo>
                    <a:pt x="83" y="134"/>
                    <a:pt x="86" y="131"/>
                    <a:pt x="86" y="128"/>
                  </a:cubicBezTo>
                  <a:cubicBezTo>
                    <a:pt x="86" y="110"/>
                    <a:pt x="86" y="110"/>
                    <a:pt x="86" y="110"/>
                  </a:cubicBezTo>
                  <a:cubicBezTo>
                    <a:pt x="73" y="110"/>
                    <a:pt x="73" y="110"/>
                    <a:pt x="73" y="110"/>
                  </a:cubicBezTo>
                  <a:lnTo>
                    <a:pt x="73" y="128"/>
                  </a:lnTo>
                  <a:close/>
                  <a:moveTo>
                    <a:pt x="68" y="61"/>
                  </a:moveTo>
                  <a:cubicBezTo>
                    <a:pt x="68" y="47"/>
                    <a:pt x="68" y="47"/>
                    <a:pt x="68" y="47"/>
                  </a:cubicBezTo>
                  <a:cubicBezTo>
                    <a:pt x="68" y="45"/>
                    <a:pt x="68" y="45"/>
                    <a:pt x="68" y="45"/>
                  </a:cubicBezTo>
                  <a:cubicBezTo>
                    <a:pt x="66" y="49"/>
                    <a:pt x="66" y="49"/>
                    <a:pt x="66" y="49"/>
                  </a:cubicBezTo>
                  <a:cubicBezTo>
                    <a:pt x="54" y="48"/>
                    <a:pt x="54" y="48"/>
                    <a:pt x="54" y="48"/>
                  </a:cubicBezTo>
                  <a:cubicBezTo>
                    <a:pt x="51" y="47"/>
                    <a:pt x="48" y="50"/>
                    <a:pt x="48" y="53"/>
                  </a:cubicBezTo>
                  <a:cubicBezTo>
                    <a:pt x="47" y="56"/>
                    <a:pt x="49" y="59"/>
                    <a:pt x="53" y="59"/>
                  </a:cubicBezTo>
                  <a:cubicBezTo>
                    <a:pt x="68" y="61"/>
                    <a:pt x="68" y="61"/>
                    <a:pt x="68" y="61"/>
                  </a:cubicBezTo>
                  <a:cubicBezTo>
                    <a:pt x="68" y="61"/>
                    <a:pt x="68" y="61"/>
                    <a:pt x="68" y="61"/>
                  </a:cubicBezTo>
                  <a:close/>
                  <a:moveTo>
                    <a:pt x="90" y="73"/>
                  </a:moveTo>
                  <a:cubicBezTo>
                    <a:pt x="90" y="48"/>
                    <a:pt x="90" y="48"/>
                    <a:pt x="90" y="48"/>
                  </a:cubicBezTo>
                  <a:cubicBezTo>
                    <a:pt x="90" y="40"/>
                    <a:pt x="86" y="33"/>
                    <a:pt x="80" y="33"/>
                  </a:cubicBezTo>
                  <a:cubicBezTo>
                    <a:pt x="74" y="33"/>
                    <a:pt x="70" y="38"/>
                    <a:pt x="69" y="45"/>
                  </a:cubicBezTo>
                  <a:cubicBezTo>
                    <a:pt x="69" y="47"/>
                    <a:pt x="69" y="47"/>
                    <a:pt x="69" y="47"/>
                  </a:cubicBezTo>
                  <a:cubicBezTo>
                    <a:pt x="69" y="73"/>
                    <a:pt x="69" y="73"/>
                    <a:pt x="69" y="73"/>
                  </a:cubicBezTo>
                  <a:cubicBezTo>
                    <a:pt x="69" y="78"/>
                    <a:pt x="70" y="82"/>
                    <a:pt x="73" y="84"/>
                  </a:cubicBezTo>
                  <a:cubicBezTo>
                    <a:pt x="73" y="84"/>
                    <a:pt x="73" y="83"/>
                    <a:pt x="74" y="83"/>
                  </a:cubicBezTo>
                  <a:cubicBezTo>
                    <a:pt x="74" y="82"/>
                    <a:pt x="74" y="82"/>
                    <a:pt x="74" y="82"/>
                  </a:cubicBezTo>
                  <a:cubicBezTo>
                    <a:pt x="74" y="82"/>
                    <a:pt x="74" y="82"/>
                    <a:pt x="74" y="82"/>
                  </a:cubicBezTo>
                  <a:cubicBezTo>
                    <a:pt x="74" y="81"/>
                    <a:pt x="74" y="81"/>
                    <a:pt x="74" y="80"/>
                  </a:cubicBezTo>
                  <a:cubicBezTo>
                    <a:pt x="74" y="41"/>
                    <a:pt x="74" y="41"/>
                    <a:pt x="74" y="41"/>
                  </a:cubicBezTo>
                  <a:cubicBezTo>
                    <a:pt x="74" y="40"/>
                    <a:pt x="75" y="36"/>
                    <a:pt x="80" y="36"/>
                  </a:cubicBezTo>
                  <a:cubicBezTo>
                    <a:pt x="80" y="36"/>
                    <a:pt x="80" y="36"/>
                    <a:pt x="80" y="36"/>
                  </a:cubicBezTo>
                  <a:cubicBezTo>
                    <a:pt x="83" y="36"/>
                    <a:pt x="86" y="38"/>
                    <a:pt x="86" y="42"/>
                  </a:cubicBezTo>
                  <a:cubicBezTo>
                    <a:pt x="86" y="80"/>
                    <a:pt x="86" y="80"/>
                    <a:pt x="86" y="80"/>
                  </a:cubicBezTo>
                  <a:cubicBezTo>
                    <a:pt x="86" y="81"/>
                    <a:pt x="86" y="82"/>
                    <a:pt x="86" y="82"/>
                  </a:cubicBezTo>
                  <a:cubicBezTo>
                    <a:pt x="86" y="83"/>
                    <a:pt x="86" y="83"/>
                    <a:pt x="85" y="83"/>
                  </a:cubicBezTo>
                  <a:cubicBezTo>
                    <a:pt x="86" y="83"/>
                    <a:pt x="86" y="83"/>
                    <a:pt x="86" y="83"/>
                  </a:cubicBezTo>
                  <a:cubicBezTo>
                    <a:pt x="86" y="83"/>
                    <a:pt x="86" y="84"/>
                    <a:pt x="86" y="84"/>
                  </a:cubicBezTo>
                  <a:cubicBezTo>
                    <a:pt x="89" y="82"/>
                    <a:pt x="90" y="78"/>
                    <a:pt x="90" y="73"/>
                  </a:cubicBezTo>
                  <a:close/>
                  <a:moveTo>
                    <a:pt x="75" y="83"/>
                  </a:moveTo>
                  <a:cubicBezTo>
                    <a:pt x="74" y="84"/>
                    <a:pt x="73" y="85"/>
                    <a:pt x="73" y="86"/>
                  </a:cubicBezTo>
                  <a:cubicBezTo>
                    <a:pt x="73" y="86"/>
                    <a:pt x="73" y="86"/>
                    <a:pt x="73" y="86"/>
                  </a:cubicBezTo>
                  <a:cubicBezTo>
                    <a:pt x="76" y="86"/>
                    <a:pt x="76" y="86"/>
                    <a:pt x="76" y="86"/>
                  </a:cubicBezTo>
                  <a:cubicBezTo>
                    <a:pt x="76" y="86"/>
                    <a:pt x="76" y="86"/>
                    <a:pt x="76" y="86"/>
                  </a:cubicBezTo>
                  <a:cubicBezTo>
                    <a:pt x="76" y="86"/>
                    <a:pt x="76" y="86"/>
                    <a:pt x="77" y="85"/>
                  </a:cubicBezTo>
                  <a:cubicBezTo>
                    <a:pt x="76" y="85"/>
                    <a:pt x="75" y="84"/>
                    <a:pt x="75" y="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TextBox 16"/>
            <p:cNvSpPr txBox="1"/>
            <p:nvPr/>
          </p:nvSpPr>
          <p:spPr>
            <a:xfrm>
              <a:off x="1920773" y="1721684"/>
              <a:ext cx="1084014" cy="553998"/>
            </a:xfrm>
            <a:prstGeom prst="rect">
              <a:avLst/>
            </a:prstGeom>
            <a:noFill/>
          </p:spPr>
          <p:txBody>
            <a:bodyPr wrap="square" rtlCol="0">
              <a:spAutoFit/>
            </a:bodyPr>
            <a:lstStyle/>
            <a:p>
              <a:r>
                <a:rPr lang="zh-CN" altLang="en-US" sz="1000" dirty="0">
                  <a:solidFill>
                    <a:schemeClr val="bg1"/>
                  </a:solidFill>
                  <a:latin typeface="微软雅黑" pitchFamily="34" charset="-122"/>
                  <a:ea typeface="微软雅黑" pitchFamily="34" charset="-122"/>
                </a:rPr>
                <a:t>您的内容打在这里，或者通过复制您的</a:t>
              </a:r>
              <a:r>
                <a:rPr lang="zh-CN" altLang="en-US" sz="1000">
                  <a:solidFill>
                    <a:schemeClr val="bg1"/>
                  </a:solidFill>
                  <a:latin typeface="微软雅黑" pitchFamily="34" charset="-122"/>
                  <a:ea typeface="微软雅黑" pitchFamily="34" charset="-122"/>
                </a:rPr>
                <a:t>文本后。</a:t>
              </a:r>
            </a:p>
          </p:txBody>
        </p:sp>
      </p:grpSp>
      <p:grpSp>
        <p:nvGrpSpPr>
          <p:cNvPr id="19" name="组合 18"/>
          <p:cNvGrpSpPr/>
          <p:nvPr/>
        </p:nvGrpSpPr>
        <p:grpSpPr>
          <a:xfrm>
            <a:off x="3982811" y="2025416"/>
            <a:ext cx="1055280" cy="1038746"/>
            <a:chOff x="4020911" y="1860316"/>
            <a:chExt cx="1055280" cy="1038746"/>
          </a:xfrm>
        </p:grpSpPr>
        <p:sp>
          <p:nvSpPr>
            <p:cNvPr id="20" name="Freeform 45"/>
            <p:cNvSpPr>
              <a:spLocks/>
            </p:cNvSpPr>
            <p:nvPr/>
          </p:nvSpPr>
          <p:spPr bwMode="auto">
            <a:xfrm>
              <a:off x="4020911" y="1860316"/>
              <a:ext cx="1055280" cy="1038746"/>
            </a:xfrm>
            <a:custGeom>
              <a:avLst/>
              <a:gdLst/>
              <a:ahLst/>
              <a:cxnLst/>
              <a:rect l="l" t="t" r="r" b="b"/>
              <a:pathLst>
                <a:path w="1055280" h="1038746">
                  <a:moveTo>
                    <a:pt x="537370" y="78678"/>
                  </a:moveTo>
                  <a:cubicBezTo>
                    <a:pt x="294154" y="78678"/>
                    <a:pt x="96988" y="276027"/>
                    <a:pt x="96988" y="519470"/>
                  </a:cubicBezTo>
                  <a:cubicBezTo>
                    <a:pt x="96988" y="762913"/>
                    <a:pt x="294154" y="960262"/>
                    <a:pt x="537370" y="960262"/>
                  </a:cubicBezTo>
                  <a:cubicBezTo>
                    <a:pt x="780586" y="960262"/>
                    <a:pt x="977752" y="762913"/>
                    <a:pt x="977752" y="519470"/>
                  </a:cubicBezTo>
                  <a:cubicBezTo>
                    <a:pt x="977752" y="276027"/>
                    <a:pt x="780586" y="78678"/>
                    <a:pt x="537370" y="78678"/>
                  </a:cubicBezTo>
                  <a:close/>
                  <a:moveTo>
                    <a:pt x="550201" y="152"/>
                  </a:moveTo>
                  <a:cubicBezTo>
                    <a:pt x="682367" y="3361"/>
                    <a:pt x="813251" y="57283"/>
                    <a:pt x="912055" y="161275"/>
                  </a:cubicBezTo>
                  <a:cubicBezTo>
                    <a:pt x="1109663" y="369259"/>
                    <a:pt x="1101964" y="697925"/>
                    <a:pt x="894091" y="895638"/>
                  </a:cubicBezTo>
                  <a:cubicBezTo>
                    <a:pt x="707584" y="1073029"/>
                    <a:pt x="423979" y="1085061"/>
                    <a:pt x="225854" y="934209"/>
                  </a:cubicBezTo>
                  <a:lnTo>
                    <a:pt x="0" y="1029851"/>
                  </a:lnTo>
                  <a:lnTo>
                    <a:pt x="108252" y="809893"/>
                  </a:lnTo>
                  <a:cubicBezTo>
                    <a:pt x="-31293" y="604228"/>
                    <a:pt x="-6100" y="320921"/>
                    <a:pt x="180648" y="143301"/>
                  </a:cubicBezTo>
                  <a:cubicBezTo>
                    <a:pt x="284584" y="44444"/>
                    <a:pt x="418034" y="-3058"/>
                    <a:pt x="550201" y="152"/>
                  </a:cubicBezTo>
                  <a:close/>
                </a:path>
              </a:pathLst>
            </a:custGeom>
            <a:solidFill>
              <a:srgbClr val="CC20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Oval 47"/>
            <p:cNvSpPr>
              <a:spLocks noChangeArrowheads="1"/>
            </p:cNvSpPr>
            <p:nvPr/>
          </p:nvSpPr>
          <p:spPr bwMode="auto">
            <a:xfrm>
              <a:off x="4117899" y="1932593"/>
              <a:ext cx="880764" cy="881584"/>
            </a:xfrm>
            <a:prstGeom prst="ellipse">
              <a:avLst/>
            </a:pr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6"/>
            <p:cNvSpPr>
              <a:spLocks noEditPoints="1"/>
            </p:cNvSpPr>
            <p:nvPr/>
          </p:nvSpPr>
          <p:spPr bwMode="auto">
            <a:xfrm>
              <a:off x="4293961" y="2213892"/>
              <a:ext cx="520700" cy="287338"/>
            </a:xfrm>
            <a:custGeom>
              <a:avLst/>
              <a:gdLst>
                <a:gd name="T0" fmla="*/ 44 w 203"/>
                <a:gd name="T1" fmla="*/ 59 h 112"/>
                <a:gd name="T2" fmla="*/ 39 w 203"/>
                <a:gd name="T3" fmla="*/ 59 h 112"/>
                <a:gd name="T4" fmla="*/ 41 w 203"/>
                <a:gd name="T5" fmla="*/ 77 h 112"/>
                <a:gd name="T6" fmla="*/ 41 w 203"/>
                <a:gd name="T7" fmla="*/ 53 h 112"/>
                <a:gd name="T8" fmla="*/ 61 w 203"/>
                <a:gd name="T9" fmla="*/ 30 h 112"/>
                <a:gd name="T10" fmla="*/ 41 w 203"/>
                <a:gd name="T11" fmla="*/ 8 h 112"/>
                <a:gd name="T12" fmla="*/ 21 w 203"/>
                <a:gd name="T13" fmla="*/ 30 h 112"/>
                <a:gd name="T14" fmla="*/ 41 w 203"/>
                <a:gd name="T15" fmla="*/ 81 h 112"/>
                <a:gd name="T16" fmla="*/ 0 w 203"/>
                <a:gd name="T17" fmla="*/ 88 h 112"/>
                <a:gd name="T18" fmla="*/ 19 w 203"/>
                <a:gd name="T19" fmla="*/ 73 h 112"/>
                <a:gd name="T20" fmla="*/ 44 w 203"/>
                <a:gd name="T21" fmla="*/ 88 h 112"/>
                <a:gd name="T22" fmla="*/ 43 w 203"/>
                <a:gd name="T23" fmla="*/ 59 h 112"/>
                <a:gd name="T24" fmla="*/ 40 w 203"/>
                <a:gd name="T25" fmla="*/ 54 h 112"/>
                <a:gd name="T26" fmla="*/ 43 w 203"/>
                <a:gd name="T27" fmla="*/ 59 h 112"/>
                <a:gd name="T28" fmla="*/ 164 w 203"/>
                <a:gd name="T29" fmla="*/ 59 h 112"/>
                <a:gd name="T30" fmla="*/ 159 w 203"/>
                <a:gd name="T31" fmla="*/ 59 h 112"/>
                <a:gd name="T32" fmla="*/ 162 w 203"/>
                <a:gd name="T33" fmla="*/ 77 h 112"/>
                <a:gd name="T34" fmla="*/ 162 w 203"/>
                <a:gd name="T35" fmla="*/ 53 h 112"/>
                <a:gd name="T36" fmla="*/ 182 w 203"/>
                <a:gd name="T37" fmla="*/ 30 h 112"/>
                <a:gd name="T38" fmla="*/ 162 w 203"/>
                <a:gd name="T39" fmla="*/ 8 h 112"/>
                <a:gd name="T40" fmla="*/ 142 w 203"/>
                <a:gd name="T41" fmla="*/ 30 h 112"/>
                <a:gd name="T42" fmla="*/ 165 w 203"/>
                <a:gd name="T43" fmla="*/ 57 h 112"/>
                <a:gd name="T44" fmla="*/ 159 w 203"/>
                <a:gd name="T45" fmla="*/ 57 h 112"/>
                <a:gd name="T46" fmla="*/ 203 w 203"/>
                <a:gd name="T47" fmla="*/ 81 h 112"/>
                <a:gd name="T48" fmla="*/ 147 w 203"/>
                <a:gd name="T49" fmla="*/ 50 h 112"/>
                <a:gd name="T50" fmla="*/ 182 w 203"/>
                <a:gd name="T51" fmla="*/ 88 h 112"/>
                <a:gd name="T52" fmla="*/ 186 w 203"/>
                <a:gd name="T53" fmla="*/ 75 h 112"/>
                <a:gd name="T54" fmla="*/ 203 w 203"/>
                <a:gd name="T55" fmla="*/ 81 h 112"/>
                <a:gd name="T56" fmla="*/ 101 w 203"/>
                <a:gd name="T57" fmla="*/ 63 h 112"/>
                <a:gd name="T58" fmla="*/ 129 w 203"/>
                <a:gd name="T59" fmla="*/ 31 h 112"/>
                <a:gd name="T60" fmla="*/ 101 w 203"/>
                <a:gd name="T61" fmla="*/ 0 h 112"/>
                <a:gd name="T62" fmla="*/ 74 w 203"/>
                <a:gd name="T63" fmla="*/ 31 h 112"/>
                <a:gd name="T64" fmla="*/ 122 w 203"/>
                <a:gd name="T65" fmla="*/ 60 h 112"/>
                <a:gd name="T66" fmla="*/ 44 w 203"/>
                <a:gd name="T67" fmla="*/ 103 h 112"/>
                <a:gd name="T68" fmla="*/ 67 w 203"/>
                <a:gd name="T69" fmla="*/ 95 h 112"/>
                <a:gd name="T70" fmla="*/ 73 w 203"/>
                <a:gd name="T71" fmla="*/ 112 h 112"/>
                <a:gd name="T72" fmla="*/ 133 w 203"/>
                <a:gd name="T73" fmla="*/ 92 h 112"/>
                <a:gd name="T74" fmla="*/ 159 w 203"/>
                <a:gd name="T75" fmla="*/ 112 h 112"/>
                <a:gd name="T76" fmla="*/ 108 w 203"/>
                <a:gd name="T77" fmla="*/ 86 h 112"/>
                <a:gd name="T78" fmla="*/ 101 w 203"/>
                <a:gd name="T79" fmla="*/ 75 h 112"/>
                <a:gd name="T80" fmla="*/ 95 w 203"/>
                <a:gd name="T81" fmla="*/ 86 h 112"/>
                <a:gd name="T82" fmla="*/ 106 w 203"/>
                <a:gd name="T83" fmla="*/ 69 h 112"/>
                <a:gd name="T84" fmla="*/ 97 w 203"/>
                <a:gd name="T85"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112">
                  <a:moveTo>
                    <a:pt x="41" y="77"/>
                  </a:moveTo>
                  <a:cubicBezTo>
                    <a:pt x="46" y="69"/>
                    <a:pt x="46" y="69"/>
                    <a:pt x="46" y="69"/>
                  </a:cubicBezTo>
                  <a:cubicBezTo>
                    <a:pt x="44" y="59"/>
                    <a:pt x="44" y="59"/>
                    <a:pt x="44" y="59"/>
                  </a:cubicBezTo>
                  <a:cubicBezTo>
                    <a:pt x="44" y="59"/>
                    <a:pt x="44" y="59"/>
                    <a:pt x="44" y="59"/>
                  </a:cubicBezTo>
                  <a:cubicBezTo>
                    <a:pt x="43" y="60"/>
                    <a:pt x="42" y="61"/>
                    <a:pt x="41" y="61"/>
                  </a:cubicBezTo>
                  <a:cubicBezTo>
                    <a:pt x="40" y="61"/>
                    <a:pt x="39" y="60"/>
                    <a:pt x="39" y="59"/>
                  </a:cubicBezTo>
                  <a:cubicBezTo>
                    <a:pt x="39" y="59"/>
                    <a:pt x="39" y="59"/>
                    <a:pt x="39" y="59"/>
                  </a:cubicBezTo>
                  <a:cubicBezTo>
                    <a:pt x="37" y="69"/>
                    <a:pt x="37" y="69"/>
                    <a:pt x="37" y="69"/>
                  </a:cubicBezTo>
                  <a:lnTo>
                    <a:pt x="41" y="77"/>
                  </a:lnTo>
                  <a:close/>
                  <a:moveTo>
                    <a:pt x="23" y="36"/>
                  </a:moveTo>
                  <a:cubicBezTo>
                    <a:pt x="24" y="36"/>
                    <a:pt x="24" y="36"/>
                    <a:pt x="24" y="36"/>
                  </a:cubicBezTo>
                  <a:cubicBezTo>
                    <a:pt x="28" y="44"/>
                    <a:pt x="33" y="53"/>
                    <a:pt x="41" y="53"/>
                  </a:cubicBezTo>
                  <a:cubicBezTo>
                    <a:pt x="49" y="53"/>
                    <a:pt x="54" y="44"/>
                    <a:pt x="58" y="36"/>
                  </a:cubicBezTo>
                  <a:cubicBezTo>
                    <a:pt x="59" y="36"/>
                    <a:pt x="59" y="36"/>
                    <a:pt x="59" y="36"/>
                  </a:cubicBezTo>
                  <a:cubicBezTo>
                    <a:pt x="60" y="36"/>
                    <a:pt x="61" y="34"/>
                    <a:pt x="61" y="30"/>
                  </a:cubicBezTo>
                  <a:cubicBezTo>
                    <a:pt x="61" y="27"/>
                    <a:pt x="60" y="24"/>
                    <a:pt x="59" y="24"/>
                  </a:cubicBezTo>
                  <a:cubicBezTo>
                    <a:pt x="59" y="24"/>
                    <a:pt x="59" y="24"/>
                    <a:pt x="59" y="24"/>
                  </a:cubicBezTo>
                  <a:cubicBezTo>
                    <a:pt x="57" y="14"/>
                    <a:pt x="50" y="8"/>
                    <a:pt x="41" y="8"/>
                  </a:cubicBezTo>
                  <a:cubicBezTo>
                    <a:pt x="33" y="8"/>
                    <a:pt x="25" y="14"/>
                    <a:pt x="24" y="24"/>
                  </a:cubicBezTo>
                  <a:cubicBezTo>
                    <a:pt x="23" y="24"/>
                    <a:pt x="23" y="24"/>
                    <a:pt x="23" y="24"/>
                  </a:cubicBezTo>
                  <a:cubicBezTo>
                    <a:pt x="22" y="24"/>
                    <a:pt x="21" y="27"/>
                    <a:pt x="21" y="30"/>
                  </a:cubicBezTo>
                  <a:cubicBezTo>
                    <a:pt x="21" y="34"/>
                    <a:pt x="22" y="36"/>
                    <a:pt x="23" y="36"/>
                  </a:cubicBezTo>
                  <a:close/>
                  <a:moveTo>
                    <a:pt x="56" y="50"/>
                  </a:moveTo>
                  <a:cubicBezTo>
                    <a:pt x="51" y="61"/>
                    <a:pt x="41" y="81"/>
                    <a:pt x="41" y="81"/>
                  </a:cubicBezTo>
                  <a:cubicBezTo>
                    <a:pt x="41" y="81"/>
                    <a:pt x="31" y="61"/>
                    <a:pt x="26" y="50"/>
                  </a:cubicBezTo>
                  <a:cubicBezTo>
                    <a:pt x="8" y="54"/>
                    <a:pt x="0" y="68"/>
                    <a:pt x="0" y="81"/>
                  </a:cubicBezTo>
                  <a:cubicBezTo>
                    <a:pt x="0" y="82"/>
                    <a:pt x="0" y="88"/>
                    <a:pt x="0" y="88"/>
                  </a:cubicBezTo>
                  <a:cubicBezTo>
                    <a:pt x="17" y="88"/>
                    <a:pt x="17" y="88"/>
                    <a:pt x="17" y="88"/>
                  </a:cubicBezTo>
                  <a:cubicBezTo>
                    <a:pt x="17" y="75"/>
                    <a:pt x="17" y="75"/>
                    <a:pt x="17" y="75"/>
                  </a:cubicBezTo>
                  <a:cubicBezTo>
                    <a:pt x="17" y="74"/>
                    <a:pt x="18" y="73"/>
                    <a:pt x="19" y="73"/>
                  </a:cubicBezTo>
                  <a:cubicBezTo>
                    <a:pt x="20" y="73"/>
                    <a:pt x="21" y="74"/>
                    <a:pt x="21" y="75"/>
                  </a:cubicBezTo>
                  <a:cubicBezTo>
                    <a:pt x="21" y="88"/>
                    <a:pt x="21" y="88"/>
                    <a:pt x="21" y="88"/>
                  </a:cubicBezTo>
                  <a:cubicBezTo>
                    <a:pt x="44" y="88"/>
                    <a:pt x="44" y="88"/>
                    <a:pt x="44" y="88"/>
                  </a:cubicBezTo>
                  <a:cubicBezTo>
                    <a:pt x="48" y="76"/>
                    <a:pt x="57" y="65"/>
                    <a:pt x="74" y="59"/>
                  </a:cubicBezTo>
                  <a:cubicBezTo>
                    <a:pt x="69" y="55"/>
                    <a:pt x="64" y="52"/>
                    <a:pt x="56" y="50"/>
                  </a:cubicBezTo>
                  <a:close/>
                  <a:moveTo>
                    <a:pt x="43" y="59"/>
                  </a:moveTo>
                  <a:cubicBezTo>
                    <a:pt x="44" y="57"/>
                    <a:pt x="44" y="57"/>
                    <a:pt x="44" y="57"/>
                  </a:cubicBezTo>
                  <a:cubicBezTo>
                    <a:pt x="45" y="55"/>
                    <a:pt x="44" y="54"/>
                    <a:pt x="42" y="54"/>
                  </a:cubicBezTo>
                  <a:cubicBezTo>
                    <a:pt x="40" y="54"/>
                    <a:pt x="40" y="54"/>
                    <a:pt x="40" y="54"/>
                  </a:cubicBezTo>
                  <a:cubicBezTo>
                    <a:pt x="38" y="54"/>
                    <a:pt x="37" y="55"/>
                    <a:pt x="38" y="57"/>
                  </a:cubicBezTo>
                  <a:cubicBezTo>
                    <a:pt x="40" y="59"/>
                    <a:pt x="40" y="59"/>
                    <a:pt x="40" y="59"/>
                  </a:cubicBezTo>
                  <a:cubicBezTo>
                    <a:pt x="40" y="61"/>
                    <a:pt x="42" y="61"/>
                    <a:pt x="43" y="59"/>
                  </a:cubicBezTo>
                  <a:close/>
                  <a:moveTo>
                    <a:pt x="162" y="77"/>
                  </a:moveTo>
                  <a:cubicBezTo>
                    <a:pt x="166" y="69"/>
                    <a:pt x="166" y="69"/>
                    <a:pt x="166" y="69"/>
                  </a:cubicBezTo>
                  <a:cubicBezTo>
                    <a:pt x="164" y="59"/>
                    <a:pt x="164" y="59"/>
                    <a:pt x="164" y="59"/>
                  </a:cubicBezTo>
                  <a:cubicBezTo>
                    <a:pt x="164" y="59"/>
                    <a:pt x="164" y="59"/>
                    <a:pt x="164" y="59"/>
                  </a:cubicBezTo>
                  <a:cubicBezTo>
                    <a:pt x="163" y="60"/>
                    <a:pt x="163" y="61"/>
                    <a:pt x="162" y="61"/>
                  </a:cubicBezTo>
                  <a:cubicBezTo>
                    <a:pt x="161" y="61"/>
                    <a:pt x="160" y="60"/>
                    <a:pt x="159" y="59"/>
                  </a:cubicBezTo>
                  <a:cubicBezTo>
                    <a:pt x="159" y="59"/>
                    <a:pt x="159" y="59"/>
                    <a:pt x="159" y="59"/>
                  </a:cubicBezTo>
                  <a:cubicBezTo>
                    <a:pt x="157" y="69"/>
                    <a:pt x="157" y="69"/>
                    <a:pt x="157" y="69"/>
                  </a:cubicBezTo>
                  <a:lnTo>
                    <a:pt x="162" y="77"/>
                  </a:lnTo>
                  <a:close/>
                  <a:moveTo>
                    <a:pt x="144" y="36"/>
                  </a:moveTo>
                  <a:cubicBezTo>
                    <a:pt x="144" y="36"/>
                    <a:pt x="144" y="36"/>
                    <a:pt x="144" y="36"/>
                  </a:cubicBezTo>
                  <a:cubicBezTo>
                    <a:pt x="149" y="44"/>
                    <a:pt x="154" y="53"/>
                    <a:pt x="162" y="53"/>
                  </a:cubicBezTo>
                  <a:cubicBezTo>
                    <a:pt x="169" y="53"/>
                    <a:pt x="174" y="44"/>
                    <a:pt x="179" y="36"/>
                  </a:cubicBezTo>
                  <a:cubicBezTo>
                    <a:pt x="179" y="36"/>
                    <a:pt x="179" y="36"/>
                    <a:pt x="179" y="36"/>
                  </a:cubicBezTo>
                  <a:cubicBezTo>
                    <a:pt x="181" y="36"/>
                    <a:pt x="182" y="34"/>
                    <a:pt x="182" y="30"/>
                  </a:cubicBezTo>
                  <a:cubicBezTo>
                    <a:pt x="182" y="27"/>
                    <a:pt x="181" y="24"/>
                    <a:pt x="179" y="24"/>
                  </a:cubicBezTo>
                  <a:cubicBezTo>
                    <a:pt x="179" y="24"/>
                    <a:pt x="179" y="24"/>
                    <a:pt x="179" y="24"/>
                  </a:cubicBezTo>
                  <a:cubicBezTo>
                    <a:pt x="177" y="14"/>
                    <a:pt x="170" y="8"/>
                    <a:pt x="162" y="8"/>
                  </a:cubicBezTo>
                  <a:cubicBezTo>
                    <a:pt x="153" y="8"/>
                    <a:pt x="146" y="14"/>
                    <a:pt x="144" y="24"/>
                  </a:cubicBezTo>
                  <a:cubicBezTo>
                    <a:pt x="144" y="24"/>
                    <a:pt x="144" y="24"/>
                    <a:pt x="144" y="24"/>
                  </a:cubicBezTo>
                  <a:cubicBezTo>
                    <a:pt x="143" y="24"/>
                    <a:pt x="142" y="27"/>
                    <a:pt x="142" y="30"/>
                  </a:cubicBezTo>
                  <a:cubicBezTo>
                    <a:pt x="142" y="34"/>
                    <a:pt x="143" y="36"/>
                    <a:pt x="144" y="36"/>
                  </a:cubicBezTo>
                  <a:close/>
                  <a:moveTo>
                    <a:pt x="163" y="59"/>
                  </a:moveTo>
                  <a:cubicBezTo>
                    <a:pt x="165" y="57"/>
                    <a:pt x="165" y="57"/>
                    <a:pt x="165" y="57"/>
                  </a:cubicBezTo>
                  <a:cubicBezTo>
                    <a:pt x="165" y="55"/>
                    <a:pt x="165" y="54"/>
                    <a:pt x="163" y="54"/>
                  </a:cubicBezTo>
                  <a:cubicBezTo>
                    <a:pt x="160" y="54"/>
                    <a:pt x="160" y="54"/>
                    <a:pt x="160" y="54"/>
                  </a:cubicBezTo>
                  <a:cubicBezTo>
                    <a:pt x="158" y="54"/>
                    <a:pt x="158" y="55"/>
                    <a:pt x="159" y="57"/>
                  </a:cubicBezTo>
                  <a:cubicBezTo>
                    <a:pt x="160" y="59"/>
                    <a:pt x="160" y="59"/>
                    <a:pt x="160" y="59"/>
                  </a:cubicBezTo>
                  <a:cubicBezTo>
                    <a:pt x="161" y="61"/>
                    <a:pt x="162" y="61"/>
                    <a:pt x="163" y="59"/>
                  </a:cubicBezTo>
                  <a:close/>
                  <a:moveTo>
                    <a:pt x="203" y="81"/>
                  </a:moveTo>
                  <a:cubicBezTo>
                    <a:pt x="203" y="68"/>
                    <a:pt x="195" y="54"/>
                    <a:pt x="176" y="50"/>
                  </a:cubicBezTo>
                  <a:cubicBezTo>
                    <a:pt x="172" y="61"/>
                    <a:pt x="162" y="81"/>
                    <a:pt x="162" y="81"/>
                  </a:cubicBezTo>
                  <a:cubicBezTo>
                    <a:pt x="162" y="81"/>
                    <a:pt x="151" y="61"/>
                    <a:pt x="147" y="50"/>
                  </a:cubicBezTo>
                  <a:cubicBezTo>
                    <a:pt x="139" y="52"/>
                    <a:pt x="133" y="55"/>
                    <a:pt x="129" y="59"/>
                  </a:cubicBezTo>
                  <a:cubicBezTo>
                    <a:pt x="146" y="65"/>
                    <a:pt x="155" y="76"/>
                    <a:pt x="159" y="88"/>
                  </a:cubicBezTo>
                  <a:cubicBezTo>
                    <a:pt x="182" y="88"/>
                    <a:pt x="182" y="88"/>
                    <a:pt x="182" y="88"/>
                  </a:cubicBezTo>
                  <a:cubicBezTo>
                    <a:pt x="182" y="75"/>
                    <a:pt x="182" y="75"/>
                    <a:pt x="182" y="75"/>
                  </a:cubicBezTo>
                  <a:cubicBezTo>
                    <a:pt x="182" y="74"/>
                    <a:pt x="183" y="73"/>
                    <a:pt x="184" y="73"/>
                  </a:cubicBezTo>
                  <a:cubicBezTo>
                    <a:pt x="185" y="73"/>
                    <a:pt x="186" y="74"/>
                    <a:pt x="186" y="75"/>
                  </a:cubicBezTo>
                  <a:cubicBezTo>
                    <a:pt x="186" y="88"/>
                    <a:pt x="186" y="88"/>
                    <a:pt x="186" y="88"/>
                  </a:cubicBezTo>
                  <a:cubicBezTo>
                    <a:pt x="203" y="88"/>
                    <a:pt x="203" y="88"/>
                    <a:pt x="203" y="88"/>
                  </a:cubicBezTo>
                  <a:cubicBezTo>
                    <a:pt x="203" y="88"/>
                    <a:pt x="203" y="82"/>
                    <a:pt x="203" y="81"/>
                  </a:cubicBezTo>
                  <a:close/>
                  <a:moveTo>
                    <a:pt x="77" y="40"/>
                  </a:moveTo>
                  <a:cubicBezTo>
                    <a:pt x="77" y="40"/>
                    <a:pt x="77" y="40"/>
                    <a:pt x="77" y="40"/>
                  </a:cubicBezTo>
                  <a:cubicBezTo>
                    <a:pt x="84" y="51"/>
                    <a:pt x="90" y="63"/>
                    <a:pt x="101" y="63"/>
                  </a:cubicBezTo>
                  <a:cubicBezTo>
                    <a:pt x="112" y="63"/>
                    <a:pt x="119" y="51"/>
                    <a:pt x="125" y="40"/>
                  </a:cubicBezTo>
                  <a:cubicBezTo>
                    <a:pt x="126" y="40"/>
                    <a:pt x="126" y="40"/>
                    <a:pt x="126" y="40"/>
                  </a:cubicBezTo>
                  <a:cubicBezTo>
                    <a:pt x="128" y="40"/>
                    <a:pt x="129" y="36"/>
                    <a:pt x="129" y="31"/>
                  </a:cubicBezTo>
                  <a:cubicBezTo>
                    <a:pt x="129" y="26"/>
                    <a:pt x="128" y="23"/>
                    <a:pt x="126" y="23"/>
                  </a:cubicBezTo>
                  <a:cubicBezTo>
                    <a:pt x="126" y="23"/>
                    <a:pt x="126" y="23"/>
                    <a:pt x="126" y="23"/>
                  </a:cubicBezTo>
                  <a:cubicBezTo>
                    <a:pt x="124" y="10"/>
                    <a:pt x="113" y="0"/>
                    <a:pt x="101" y="0"/>
                  </a:cubicBezTo>
                  <a:cubicBezTo>
                    <a:pt x="89" y="0"/>
                    <a:pt x="79" y="9"/>
                    <a:pt x="77" y="23"/>
                  </a:cubicBezTo>
                  <a:cubicBezTo>
                    <a:pt x="77" y="23"/>
                    <a:pt x="77" y="23"/>
                    <a:pt x="77" y="23"/>
                  </a:cubicBezTo>
                  <a:cubicBezTo>
                    <a:pt x="75" y="23"/>
                    <a:pt x="74" y="26"/>
                    <a:pt x="74" y="31"/>
                  </a:cubicBezTo>
                  <a:cubicBezTo>
                    <a:pt x="74" y="36"/>
                    <a:pt x="75" y="40"/>
                    <a:pt x="77" y="40"/>
                  </a:cubicBezTo>
                  <a:close/>
                  <a:moveTo>
                    <a:pt x="159" y="103"/>
                  </a:moveTo>
                  <a:cubicBezTo>
                    <a:pt x="159" y="84"/>
                    <a:pt x="148" y="65"/>
                    <a:pt x="122" y="60"/>
                  </a:cubicBezTo>
                  <a:cubicBezTo>
                    <a:pt x="116" y="75"/>
                    <a:pt x="102" y="102"/>
                    <a:pt x="101" y="102"/>
                  </a:cubicBezTo>
                  <a:cubicBezTo>
                    <a:pt x="101" y="102"/>
                    <a:pt x="87" y="75"/>
                    <a:pt x="81" y="60"/>
                  </a:cubicBezTo>
                  <a:cubicBezTo>
                    <a:pt x="55" y="65"/>
                    <a:pt x="44" y="84"/>
                    <a:pt x="44" y="103"/>
                  </a:cubicBezTo>
                  <a:cubicBezTo>
                    <a:pt x="44" y="104"/>
                    <a:pt x="44" y="112"/>
                    <a:pt x="44" y="112"/>
                  </a:cubicBezTo>
                  <a:cubicBezTo>
                    <a:pt x="67" y="112"/>
                    <a:pt x="67" y="112"/>
                    <a:pt x="67" y="112"/>
                  </a:cubicBezTo>
                  <a:cubicBezTo>
                    <a:pt x="67" y="95"/>
                    <a:pt x="67" y="95"/>
                    <a:pt x="67" y="95"/>
                  </a:cubicBezTo>
                  <a:cubicBezTo>
                    <a:pt x="67" y="93"/>
                    <a:pt x="68" y="92"/>
                    <a:pt x="70" y="92"/>
                  </a:cubicBezTo>
                  <a:cubicBezTo>
                    <a:pt x="72" y="92"/>
                    <a:pt x="73" y="93"/>
                    <a:pt x="73" y="95"/>
                  </a:cubicBezTo>
                  <a:cubicBezTo>
                    <a:pt x="73" y="112"/>
                    <a:pt x="73" y="112"/>
                    <a:pt x="73" y="112"/>
                  </a:cubicBezTo>
                  <a:cubicBezTo>
                    <a:pt x="130" y="112"/>
                    <a:pt x="130" y="112"/>
                    <a:pt x="130" y="112"/>
                  </a:cubicBezTo>
                  <a:cubicBezTo>
                    <a:pt x="130" y="95"/>
                    <a:pt x="130" y="95"/>
                    <a:pt x="130" y="95"/>
                  </a:cubicBezTo>
                  <a:cubicBezTo>
                    <a:pt x="130" y="93"/>
                    <a:pt x="131" y="92"/>
                    <a:pt x="133" y="92"/>
                  </a:cubicBezTo>
                  <a:cubicBezTo>
                    <a:pt x="134" y="92"/>
                    <a:pt x="136" y="93"/>
                    <a:pt x="136" y="95"/>
                  </a:cubicBezTo>
                  <a:cubicBezTo>
                    <a:pt x="136" y="112"/>
                    <a:pt x="136" y="112"/>
                    <a:pt x="136" y="112"/>
                  </a:cubicBezTo>
                  <a:cubicBezTo>
                    <a:pt x="159" y="112"/>
                    <a:pt x="159" y="112"/>
                    <a:pt x="159" y="112"/>
                  </a:cubicBezTo>
                  <a:cubicBezTo>
                    <a:pt x="159" y="112"/>
                    <a:pt x="159" y="104"/>
                    <a:pt x="159" y="103"/>
                  </a:cubicBezTo>
                  <a:close/>
                  <a:moveTo>
                    <a:pt x="101" y="98"/>
                  </a:moveTo>
                  <a:cubicBezTo>
                    <a:pt x="108" y="86"/>
                    <a:pt x="108" y="86"/>
                    <a:pt x="108" y="86"/>
                  </a:cubicBezTo>
                  <a:cubicBezTo>
                    <a:pt x="105" y="72"/>
                    <a:pt x="105" y="72"/>
                    <a:pt x="105" y="72"/>
                  </a:cubicBezTo>
                  <a:cubicBezTo>
                    <a:pt x="105" y="72"/>
                    <a:pt x="105" y="72"/>
                    <a:pt x="105" y="72"/>
                  </a:cubicBezTo>
                  <a:cubicBezTo>
                    <a:pt x="104" y="74"/>
                    <a:pt x="103" y="75"/>
                    <a:pt x="101" y="75"/>
                  </a:cubicBezTo>
                  <a:cubicBezTo>
                    <a:pt x="100" y="75"/>
                    <a:pt x="99" y="74"/>
                    <a:pt x="98" y="72"/>
                  </a:cubicBezTo>
                  <a:cubicBezTo>
                    <a:pt x="98" y="72"/>
                    <a:pt x="98" y="72"/>
                    <a:pt x="98" y="72"/>
                  </a:cubicBezTo>
                  <a:cubicBezTo>
                    <a:pt x="95" y="86"/>
                    <a:pt x="95" y="86"/>
                    <a:pt x="95" y="86"/>
                  </a:cubicBezTo>
                  <a:lnTo>
                    <a:pt x="101" y="98"/>
                  </a:lnTo>
                  <a:close/>
                  <a:moveTo>
                    <a:pt x="104" y="72"/>
                  </a:moveTo>
                  <a:cubicBezTo>
                    <a:pt x="106" y="69"/>
                    <a:pt x="106" y="69"/>
                    <a:pt x="106" y="69"/>
                  </a:cubicBezTo>
                  <a:cubicBezTo>
                    <a:pt x="107" y="66"/>
                    <a:pt x="106" y="65"/>
                    <a:pt x="103" y="65"/>
                  </a:cubicBezTo>
                  <a:cubicBezTo>
                    <a:pt x="100" y="65"/>
                    <a:pt x="100" y="65"/>
                    <a:pt x="100" y="65"/>
                  </a:cubicBezTo>
                  <a:cubicBezTo>
                    <a:pt x="97" y="65"/>
                    <a:pt x="96" y="66"/>
                    <a:pt x="97" y="69"/>
                  </a:cubicBezTo>
                  <a:cubicBezTo>
                    <a:pt x="99" y="72"/>
                    <a:pt x="99" y="72"/>
                    <a:pt x="99" y="72"/>
                  </a:cubicBezTo>
                  <a:cubicBezTo>
                    <a:pt x="100" y="74"/>
                    <a:pt x="102" y="74"/>
                    <a:pt x="104"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p:cNvGrpSpPr/>
          <p:nvPr/>
        </p:nvGrpSpPr>
        <p:grpSpPr>
          <a:xfrm>
            <a:off x="4309836" y="3512612"/>
            <a:ext cx="1514348" cy="1272884"/>
            <a:chOff x="4347936" y="3347512"/>
            <a:chExt cx="1514348" cy="1272884"/>
          </a:xfrm>
        </p:grpSpPr>
        <p:sp>
          <p:nvSpPr>
            <p:cNvPr id="24" name="Freeform 54"/>
            <p:cNvSpPr>
              <a:spLocks/>
            </p:cNvSpPr>
            <p:nvPr/>
          </p:nvSpPr>
          <p:spPr bwMode="auto">
            <a:xfrm>
              <a:off x="4347936" y="3347512"/>
              <a:ext cx="1514348" cy="1272884"/>
            </a:xfrm>
            <a:custGeom>
              <a:avLst/>
              <a:gdLst/>
              <a:ahLst/>
              <a:cxnLst/>
              <a:rect l="l" t="t" r="r" b="b"/>
              <a:pathLst>
                <a:path w="1514348" h="1272884">
                  <a:moveTo>
                    <a:pt x="877094" y="70196"/>
                  </a:moveTo>
                  <a:cubicBezTo>
                    <a:pt x="564655" y="70196"/>
                    <a:pt x="311374" y="323713"/>
                    <a:pt x="311374" y="636443"/>
                  </a:cubicBezTo>
                  <a:cubicBezTo>
                    <a:pt x="311374" y="949173"/>
                    <a:pt x="564655" y="1202690"/>
                    <a:pt x="877094" y="1202690"/>
                  </a:cubicBezTo>
                  <a:cubicBezTo>
                    <a:pt x="1189533" y="1202690"/>
                    <a:pt x="1442814" y="949173"/>
                    <a:pt x="1442814" y="636443"/>
                  </a:cubicBezTo>
                  <a:cubicBezTo>
                    <a:pt x="1442814" y="323713"/>
                    <a:pt x="1189533" y="70196"/>
                    <a:pt x="877094" y="70196"/>
                  </a:cubicBezTo>
                  <a:close/>
                  <a:moveTo>
                    <a:pt x="927165" y="1738"/>
                  </a:moveTo>
                  <a:cubicBezTo>
                    <a:pt x="1276378" y="30005"/>
                    <a:pt x="1538288" y="335793"/>
                    <a:pt x="1512611" y="685266"/>
                  </a:cubicBezTo>
                  <a:cubicBezTo>
                    <a:pt x="1484366" y="1034738"/>
                    <a:pt x="1178804" y="1296842"/>
                    <a:pt x="829591" y="1271146"/>
                  </a:cubicBezTo>
                  <a:cubicBezTo>
                    <a:pt x="509864" y="1247791"/>
                    <a:pt x="264377" y="993062"/>
                    <a:pt x="246062" y="682351"/>
                  </a:cubicBezTo>
                  <a:lnTo>
                    <a:pt x="0" y="569767"/>
                  </a:lnTo>
                  <a:lnTo>
                    <a:pt x="260547" y="494498"/>
                  </a:lnTo>
                  <a:cubicBezTo>
                    <a:pt x="326189" y="192543"/>
                    <a:pt x="607607" y="-21604"/>
                    <a:pt x="927165" y="1738"/>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Oval 47"/>
            <p:cNvSpPr>
              <a:spLocks noChangeArrowheads="1"/>
            </p:cNvSpPr>
            <p:nvPr/>
          </p:nvSpPr>
          <p:spPr bwMode="auto">
            <a:xfrm>
              <a:off x="4659310" y="3417707"/>
              <a:ext cx="1131440" cy="1132494"/>
            </a:xfrm>
            <a:prstGeom prst="ellipse">
              <a:avLst/>
            </a:pr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TextBox 29"/>
            <p:cNvSpPr txBox="1"/>
            <p:nvPr/>
          </p:nvSpPr>
          <p:spPr>
            <a:xfrm>
              <a:off x="4683023" y="3706956"/>
              <a:ext cx="1084014" cy="553998"/>
            </a:xfrm>
            <a:prstGeom prst="rect">
              <a:avLst/>
            </a:prstGeom>
            <a:noFill/>
          </p:spPr>
          <p:txBody>
            <a:bodyPr wrap="square" rtlCol="0">
              <a:spAutoFit/>
            </a:bodyPr>
            <a:lstStyle/>
            <a:p>
              <a:r>
                <a:rPr lang="zh-CN" altLang="en-US" sz="1000" dirty="0">
                  <a:solidFill>
                    <a:schemeClr val="bg1"/>
                  </a:solidFill>
                  <a:latin typeface="微软雅黑" pitchFamily="34" charset="-122"/>
                  <a:ea typeface="微软雅黑" pitchFamily="34" charset="-122"/>
                </a:rPr>
                <a:t>您的内容打在这里，或者通过复制您的</a:t>
              </a:r>
              <a:r>
                <a:rPr lang="zh-CN" altLang="en-US" sz="1000">
                  <a:solidFill>
                    <a:schemeClr val="bg1"/>
                  </a:solidFill>
                  <a:latin typeface="微软雅黑" pitchFamily="34" charset="-122"/>
                  <a:ea typeface="微软雅黑" pitchFamily="34" charset="-122"/>
                </a:rPr>
                <a:t>文本后。</a:t>
              </a:r>
            </a:p>
          </p:txBody>
        </p:sp>
      </p:grpSp>
      <p:grpSp>
        <p:nvGrpSpPr>
          <p:cNvPr id="27" name="组合 26"/>
          <p:cNvGrpSpPr/>
          <p:nvPr/>
        </p:nvGrpSpPr>
        <p:grpSpPr>
          <a:xfrm>
            <a:off x="3918499" y="4884067"/>
            <a:ext cx="574712" cy="653245"/>
            <a:chOff x="3956599" y="4718967"/>
            <a:chExt cx="574712" cy="653245"/>
          </a:xfrm>
        </p:grpSpPr>
        <p:sp>
          <p:nvSpPr>
            <p:cNvPr id="28" name="Freeform 43"/>
            <p:cNvSpPr>
              <a:spLocks/>
            </p:cNvSpPr>
            <p:nvPr/>
          </p:nvSpPr>
          <p:spPr bwMode="auto">
            <a:xfrm>
              <a:off x="3956599" y="4718967"/>
              <a:ext cx="574712" cy="653245"/>
            </a:xfrm>
            <a:custGeom>
              <a:avLst/>
              <a:gdLst/>
              <a:ahLst/>
              <a:cxnLst/>
              <a:rect l="l" t="t" r="r" b="b"/>
              <a:pathLst>
                <a:path w="574712" h="653245">
                  <a:moveTo>
                    <a:pt x="287357" y="113448"/>
                  </a:moveTo>
                  <a:cubicBezTo>
                    <a:pt x="148926" y="113448"/>
                    <a:pt x="36706" y="225772"/>
                    <a:pt x="36706" y="364331"/>
                  </a:cubicBezTo>
                  <a:cubicBezTo>
                    <a:pt x="36706" y="502890"/>
                    <a:pt x="148926" y="615214"/>
                    <a:pt x="287357" y="615214"/>
                  </a:cubicBezTo>
                  <a:cubicBezTo>
                    <a:pt x="425788" y="615214"/>
                    <a:pt x="538008" y="502890"/>
                    <a:pt x="538008" y="364331"/>
                  </a:cubicBezTo>
                  <a:cubicBezTo>
                    <a:pt x="538008" y="225772"/>
                    <a:pt x="425788" y="113448"/>
                    <a:pt x="287357" y="113448"/>
                  </a:cubicBezTo>
                  <a:close/>
                  <a:moveTo>
                    <a:pt x="35737" y="0"/>
                  </a:moveTo>
                  <a:lnTo>
                    <a:pt x="176609" y="98731"/>
                  </a:lnTo>
                  <a:cubicBezTo>
                    <a:pt x="216818" y="80441"/>
                    <a:pt x="262106" y="72555"/>
                    <a:pt x="309189" y="76356"/>
                  </a:cubicBezTo>
                  <a:cubicBezTo>
                    <a:pt x="468444" y="89212"/>
                    <a:pt x="586600" y="228058"/>
                    <a:pt x="573757" y="387473"/>
                  </a:cubicBezTo>
                  <a:cubicBezTo>
                    <a:pt x="563483" y="544316"/>
                    <a:pt x="424777" y="665163"/>
                    <a:pt x="265523" y="652307"/>
                  </a:cubicBezTo>
                  <a:cubicBezTo>
                    <a:pt x="106269" y="639451"/>
                    <a:pt x="-11888" y="500606"/>
                    <a:pt x="955" y="343762"/>
                  </a:cubicBezTo>
                  <a:cubicBezTo>
                    <a:pt x="5346" y="275636"/>
                    <a:pt x="33192" y="214554"/>
                    <a:pt x="77032" y="168822"/>
                  </a:cubicBezTo>
                  <a:close/>
                </a:path>
              </a:pathLst>
            </a:custGeom>
            <a:solidFill>
              <a:srgbClr val="48B62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Oval 47"/>
            <p:cNvSpPr>
              <a:spLocks noChangeArrowheads="1"/>
            </p:cNvSpPr>
            <p:nvPr/>
          </p:nvSpPr>
          <p:spPr bwMode="auto">
            <a:xfrm>
              <a:off x="3993304" y="4832415"/>
              <a:ext cx="501302" cy="501766"/>
            </a:xfrm>
            <a:prstGeom prst="ellipse">
              <a:avLst/>
            </a:pr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0"/>
            <p:cNvSpPr>
              <a:spLocks noEditPoints="1"/>
            </p:cNvSpPr>
            <p:nvPr/>
          </p:nvSpPr>
          <p:spPr bwMode="auto">
            <a:xfrm>
              <a:off x="4106887" y="4907038"/>
              <a:ext cx="274139" cy="352521"/>
            </a:xfrm>
            <a:custGeom>
              <a:avLst/>
              <a:gdLst>
                <a:gd name="T0" fmla="*/ 1159 w 1387"/>
                <a:gd name="T1" fmla="*/ 450 h 1784"/>
                <a:gd name="T2" fmla="*/ 1053 w 1387"/>
                <a:gd name="T3" fmla="*/ 0 h 1784"/>
                <a:gd name="T4" fmla="*/ 399 w 1387"/>
                <a:gd name="T5" fmla="*/ 1249 h 1784"/>
                <a:gd name="T6" fmla="*/ 287 w 1387"/>
                <a:gd name="T7" fmla="*/ 1228 h 1784"/>
                <a:gd name="T8" fmla="*/ 202 w 1387"/>
                <a:gd name="T9" fmla="*/ 1194 h 1784"/>
                <a:gd name="T10" fmla="*/ 307 w 1387"/>
                <a:gd name="T11" fmla="*/ 1049 h 1784"/>
                <a:gd name="T12" fmla="*/ 467 w 1387"/>
                <a:gd name="T13" fmla="*/ 1077 h 1784"/>
                <a:gd name="T14" fmla="*/ 480 w 1387"/>
                <a:gd name="T15" fmla="*/ 1085 h 1784"/>
                <a:gd name="T16" fmla="*/ 534 w 1387"/>
                <a:gd name="T17" fmla="*/ 1103 h 1784"/>
                <a:gd name="T18" fmla="*/ 596 w 1387"/>
                <a:gd name="T19" fmla="*/ 990 h 1784"/>
                <a:gd name="T20" fmla="*/ 545 w 1387"/>
                <a:gd name="T21" fmla="*/ 965 h 1784"/>
                <a:gd name="T22" fmla="*/ 349 w 1387"/>
                <a:gd name="T23" fmla="*/ 918 h 1784"/>
                <a:gd name="T24" fmla="*/ 310 w 1387"/>
                <a:gd name="T25" fmla="*/ 835 h 1784"/>
                <a:gd name="T26" fmla="*/ 205 w 1387"/>
                <a:gd name="T27" fmla="*/ 872 h 1784"/>
                <a:gd name="T28" fmla="*/ 66 w 1387"/>
                <a:gd name="T29" fmla="*/ 1040 h 1784"/>
                <a:gd name="T30" fmla="*/ 156 w 1387"/>
                <a:gd name="T31" fmla="*/ 1335 h 1784"/>
                <a:gd name="T32" fmla="*/ 445 w 1387"/>
                <a:gd name="T33" fmla="*/ 1401 h 1784"/>
                <a:gd name="T34" fmla="*/ 513 w 1387"/>
                <a:gd name="T35" fmla="*/ 1526 h 1784"/>
                <a:gd name="T36" fmla="*/ 303 w 1387"/>
                <a:gd name="T37" fmla="*/ 1567 h 1784"/>
                <a:gd name="T38" fmla="*/ 212 w 1387"/>
                <a:gd name="T39" fmla="*/ 1536 h 1784"/>
                <a:gd name="T40" fmla="*/ 209 w 1387"/>
                <a:gd name="T41" fmla="*/ 1534 h 1784"/>
                <a:gd name="T42" fmla="*/ 155 w 1387"/>
                <a:gd name="T43" fmla="*/ 1515 h 1784"/>
                <a:gd name="T44" fmla="*/ 92 w 1387"/>
                <a:gd name="T45" fmla="*/ 1628 h 1784"/>
                <a:gd name="T46" fmla="*/ 357 w 1387"/>
                <a:gd name="T47" fmla="*/ 1767 h 1784"/>
                <a:gd name="T48" fmla="*/ 468 w 1387"/>
                <a:gd name="T49" fmla="*/ 1768 h 1784"/>
                <a:gd name="T50" fmla="*/ 478 w 1387"/>
                <a:gd name="T51" fmla="*/ 1681 h 1784"/>
                <a:gd name="T52" fmla="*/ 683 w 1387"/>
                <a:gd name="T53" fmla="*/ 1368 h 1784"/>
                <a:gd name="T54" fmla="*/ 747 w 1387"/>
                <a:gd name="T55" fmla="*/ 286 h 1784"/>
                <a:gd name="T56" fmla="*/ 198 w 1387"/>
                <a:gd name="T57" fmla="*/ 626 h 1784"/>
                <a:gd name="T58" fmla="*/ 341 w 1387"/>
                <a:gd name="T59" fmla="*/ 783 h 1784"/>
                <a:gd name="T60" fmla="*/ 457 w 1387"/>
                <a:gd name="T61" fmla="*/ 568 h 1784"/>
                <a:gd name="T62" fmla="*/ 578 w 1387"/>
                <a:gd name="T63" fmla="*/ 674 h 1784"/>
                <a:gd name="T64" fmla="*/ 502 w 1387"/>
                <a:gd name="T65" fmla="*/ 963 h 1784"/>
                <a:gd name="T66" fmla="*/ 978 w 1387"/>
                <a:gd name="T67" fmla="*/ 518 h 1784"/>
                <a:gd name="T68" fmla="*/ 830 w 1387"/>
                <a:gd name="T69" fmla="*/ 222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7" h="1784">
                  <a:moveTo>
                    <a:pt x="1387" y="251"/>
                  </a:moveTo>
                  <a:cubicBezTo>
                    <a:pt x="1387" y="251"/>
                    <a:pt x="1278" y="359"/>
                    <a:pt x="1159" y="450"/>
                  </a:cubicBezTo>
                  <a:cubicBezTo>
                    <a:pt x="853" y="190"/>
                    <a:pt x="853" y="190"/>
                    <a:pt x="853" y="190"/>
                  </a:cubicBezTo>
                  <a:cubicBezTo>
                    <a:pt x="957" y="95"/>
                    <a:pt x="1053" y="0"/>
                    <a:pt x="1053" y="0"/>
                  </a:cubicBezTo>
                  <a:lnTo>
                    <a:pt x="1387" y="251"/>
                  </a:lnTo>
                  <a:close/>
                  <a:moveTo>
                    <a:pt x="399" y="1249"/>
                  </a:moveTo>
                  <a:cubicBezTo>
                    <a:pt x="383" y="1246"/>
                    <a:pt x="383" y="1246"/>
                    <a:pt x="383" y="1246"/>
                  </a:cubicBezTo>
                  <a:cubicBezTo>
                    <a:pt x="350" y="1239"/>
                    <a:pt x="302" y="1230"/>
                    <a:pt x="287" y="1228"/>
                  </a:cubicBezTo>
                  <a:cubicBezTo>
                    <a:pt x="287" y="1228"/>
                    <a:pt x="281" y="1226"/>
                    <a:pt x="281" y="1226"/>
                  </a:cubicBezTo>
                  <a:cubicBezTo>
                    <a:pt x="246" y="1219"/>
                    <a:pt x="222" y="1214"/>
                    <a:pt x="202" y="1194"/>
                  </a:cubicBezTo>
                  <a:cubicBezTo>
                    <a:pt x="178" y="1169"/>
                    <a:pt x="176" y="1128"/>
                    <a:pt x="197" y="1105"/>
                  </a:cubicBezTo>
                  <a:cubicBezTo>
                    <a:pt x="231" y="1069"/>
                    <a:pt x="275" y="1055"/>
                    <a:pt x="307" y="1049"/>
                  </a:cubicBezTo>
                  <a:cubicBezTo>
                    <a:pt x="331" y="1045"/>
                    <a:pt x="358" y="1045"/>
                    <a:pt x="384" y="1048"/>
                  </a:cubicBezTo>
                  <a:cubicBezTo>
                    <a:pt x="406" y="1050"/>
                    <a:pt x="442" y="1064"/>
                    <a:pt x="467" y="1077"/>
                  </a:cubicBezTo>
                  <a:cubicBezTo>
                    <a:pt x="470" y="1079"/>
                    <a:pt x="474" y="1081"/>
                    <a:pt x="477" y="1083"/>
                  </a:cubicBezTo>
                  <a:cubicBezTo>
                    <a:pt x="477" y="1083"/>
                    <a:pt x="479" y="1084"/>
                    <a:pt x="480" y="1085"/>
                  </a:cubicBezTo>
                  <a:cubicBezTo>
                    <a:pt x="481" y="1086"/>
                    <a:pt x="483" y="1087"/>
                    <a:pt x="484" y="1089"/>
                  </a:cubicBezTo>
                  <a:cubicBezTo>
                    <a:pt x="497" y="1101"/>
                    <a:pt x="515" y="1106"/>
                    <a:pt x="534" y="1103"/>
                  </a:cubicBezTo>
                  <a:cubicBezTo>
                    <a:pt x="566" y="1097"/>
                    <a:pt x="594" y="1070"/>
                    <a:pt x="604" y="1046"/>
                  </a:cubicBezTo>
                  <a:cubicBezTo>
                    <a:pt x="613" y="1024"/>
                    <a:pt x="610" y="1004"/>
                    <a:pt x="596" y="990"/>
                  </a:cubicBezTo>
                  <a:cubicBezTo>
                    <a:pt x="584" y="978"/>
                    <a:pt x="568" y="968"/>
                    <a:pt x="551" y="959"/>
                  </a:cubicBezTo>
                  <a:cubicBezTo>
                    <a:pt x="549" y="961"/>
                    <a:pt x="547" y="962"/>
                    <a:pt x="545" y="965"/>
                  </a:cubicBezTo>
                  <a:cubicBezTo>
                    <a:pt x="488" y="1025"/>
                    <a:pt x="414" y="987"/>
                    <a:pt x="393" y="918"/>
                  </a:cubicBezTo>
                  <a:cubicBezTo>
                    <a:pt x="379" y="918"/>
                    <a:pt x="364" y="918"/>
                    <a:pt x="349" y="918"/>
                  </a:cubicBezTo>
                  <a:cubicBezTo>
                    <a:pt x="337" y="850"/>
                    <a:pt x="337" y="850"/>
                    <a:pt x="337" y="850"/>
                  </a:cubicBezTo>
                  <a:cubicBezTo>
                    <a:pt x="335" y="839"/>
                    <a:pt x="323" y="833"/>
                    <a:pt x="310" y="835"/>
                  </a:cubicBezTo>
                  <a:cubicBezTo>
                    <a:pt x="226" y="849"/>
                    <a:pt x="226" y="849"/>
                    <a:pt x="226" y="849"/>
                  </a:cubicBezTo>
                  <a:cubicBezTo>
                    <a:pt x="213" y="851"/>
                    <a:pt x="204" y="862"/>
                    <a:pt x="205" y="872"/>
                  </a:cubicBezTo>
                  <a:cubicBezTo>
                    <a:pt x="218" y="944"/>
                    <a:pt x="218" y="944"/>
                    <a:pt x="218" y="944"/>
                  </a:cubicBezTo>
                  <a:cubicBezTo>
                    <a:pt x="155" y="966"/>
                    <a:pt x="102" y="999"/>
                    <a:pt x="66" y="1040"/>
                  </a:cubicBezTo>
                  <a:cubicBezTo>
                    <a:pt x="5" y="1111"/>
                    <a:pt x="0" y="1203"/>
                    <a:pt x="54" y="1269"/>
                  </a:cubicBezTo>
                  <a:cubicBezTo>
                    <a:pt x="80" y="1301"/>
                    <a:pt x="116" y="1325"/>
                    <a:pt x="156" y="1335"/>
                  </a:cubicBezTo>
                  <a:cubicBezTo>
                    <a:pt x="188" y="1344"/>
                    <a:pt x="338" y="1377"/>
                    <a:pt x="410" y="1393"/>
                  </a:cubicBezTo>
                  <a:cubicBezTo>
                    <a:pt x="445" y="1401"/>
                    <a:pt x="445" y="1401"/>
                    <a:pt x="445" y="1401"/>
                  </a:cubicBezTo>
                  <a:cubicBezTo>
                    <a:pt x="477" y="1409"/>
                    <a:pt x="503" y="1422"/>
                    <a:pt x="516" y="1436"/>
                  </a:cubicBezTo>
                  <a:cubicBezTo>
                    <a:pt x="539" y="1461"/>
                    <a:pt x="538" y="1501"/>
                    <a:pt x="513" y="1526"/>
                  </a:cubicBezTo>
                  <a:cubicBezTo>
                    <a:pt x="494" y="1544"/>
                    <a:pt x="463" y="1558"/>
                    <a:pt x="423" y="1565"/>
                  </a:cubicBezTo>
                  <a:cubicBezTo>
                    <a:pt x="387" y="1571"/>
                    <a:pt x="343" y="1571"/>
                    <a:pt x="303" y="1567"/>
                  </a:cubicBezTo>
                  <a:cubicBezTo>
                    <a:pt x="280" y="1564"/>
                    <a:pt x="245" y="1553"/>
                    <a:pt x="222" y="1541"/>
                  </a:cubicBezTo>
                  <a:cubicBezTo>
                    <a:pt x="218" y="1539"/>
                    <a:pt x="215" y="1538"/>
                    <a:pt x="212" y="1536"/>
                  </a:cubicBezTo>
                  <a:cubicBezTo>
                    <a:pt x="210" y="1535"/>
                    <a:pt x="210" y="1535"/>
                    <a:pt x="210" y="1535"/>
                  </a:cubicBezTo>
                  <a:cubicBezTo>
                    <a:pt x="209" y="1534"/>
                    <a:pt x="209" y="1534"/>
                    <a:pt x="209" y="1534"/>
                  </a:cubicBezTo>
                  <a:cubicBezTo>
                    <a:pt x="207" y="1532"/>
                    <a:pt x="206" y="1531"/>
                    <a:pt x="204" y="1530"/>
                  </a:cubicBezTo>
                  <a:cubicBezTo>
                    <a:pt x="191" y="1517"/>
                    <a:pt x="174" y="1512"/>
                    <a:pt x="155" y="1515"/>
                  </a:cubicBezTo>
                  <a:cubicBezTo>
                    <a:pt x="123" y="1521"/>
                    <a:pt x="95" y="1548"/>
                    <a:pt x="85" y="1573"/>
                  </a:cubicBezTo>
                  <a:cubicBezTo>
                    <a:pt x="75" y="1594"/>
                    <a:pt x="78" y="1614"/>
                    <a:pt x="92" y="1628"/>
                  </a:cubicBezTo>
                  <a:cubicBezTo>
                    <a:pt x="147" y="1682"/>
                    <a:pt x="248" y="1701"/>
                    <a:pt x="346" y="1698"/>
                  </a:cubicBezTo>
                  <a:cubicBezTo>
                    <a:pt x="357" y="1767"/>
                    <a:pt x="357" y="1767"/>
                    <a:pt x="357" y="1767"/>
                  </a:cubicBezTo>
                  <a:cubicBezTo>
                    <a:pt x="359" y="1778"/>
                    <a:pt x="372" y="1784"/>
                    <a:pt x="385" y="1782"/>
                  </a:cubicBezTo>
                  <a:cubicBezTo>
                    <a:pt x="468" y="1768"/>
                    <a:pt x="468" y="1768"/>
                    <a:pt x="468" y="1768"/>
                  </a:cubicBezTo>
                  <a:cubicBezTo>
                    <a:pt x="481" y="1766"/>
                    <a:pt x="491" y="1755"/>
                    <a:pt x="489" y="1745"/>
                  </a:cubicBezTo>
                  <a:cubicBezTo>
                    <a:pt x="478" y="1681"/>
                    <a:pt x="478" y="1681"/>
                    <a:pt x="478" y="1681"/>
                  </a:cubicBezTo>
                  <a:cubicBezTo>
                    <a:pt x="553" y="1663"/>
                    <a:pt x="614" y="1632"/>
                    <a:pt x="649" y="1595"/>
                  </a:cubicBezTo>
                  <a:cubicBezTo>
                    <a:pt x="712" y="1527"/>
                    <a:pt x="725" y="1438"/>
                    <a:pt x="683" y="1368"/>
                  </a:cubicBezTo>
                  <a:cubicBezTo>
                    <a:pt x="636" y="1291"/>
                    <a:pt x="499" y="1267"/>
                    <a:pt x="399" y="1249"/>
                  </a:cubicBezTo>
                  <a:close/>
                  <a:moveTo>
                    <a:pt x="747" y="286"/>
                  </a:moveTo>
                  <a:cubicBezTo>
                    <a:pt x="601" y="334"/>
                    <a:pt x="521" y="346"/>
                    <a:pt x="386" y="389"/>
                  </a:cubicBezTo>
                  <a:cubicBezTo>
                    <a:pt x="363" y="389"/>
                    <a:pt x="198" y="626"/>
                    <a:pt x="198" y="626"/>
                  </a:cubicBezTo>
                  <a:cubicBezTo>
                    <a:pt x="198" y="626"/>
                    <a:pt x="188" y="675"/>
                    <a:pt x="195" y="809"/>
                  </a:cubicBezTo>
                  <a:cubicBezTo>
                    <a:pt x="196" y="823"/>
                    <a:pt x="341" y="783"/>
                    <a:pt x="341" y="783"/>
                  </a:cubicBezTo>
                  <a:cubicBezTo>
                    <a:pt x="347" y="717"/>
                    <a:pt x="351" y="685"/>
                    <a:pt x="351" y="685"/>
                  </a:cubicBezTo>
                  <a:cubicBezTo>
                    <a:pt x="457" y="568"/>
                    <a:pt x="457" y="568"/>
                    <a:pt x="457" y="568"/>
                  </a:cubicBezTo>
                  <a:cubicBezTo>
                    <a:pt x="497" y="584"/>
                    <a:pt x="582" y="603"/>
                    <a:pt x="559" y="576"/>
                  </a:cubicBezTo>
                  <a:cubicBezTo>
                    <a:pt x="586" y="607"/>
                    <a:pt x="586" y="642"/>
                    <a:pt x="578" y="674"/>
                  </a:cubicBezTo>
                  <a:cubicBezTo>
                    <a:pt x="553" y="703"/>
                    <a:pt x="497" y="755"/>
                    <a:pt x="452" y="794"/>
                  </a:cubicBezTo>
                  <a:cubicBezTo>
                    <a:pt x="398" y="836"/>
                    <a:pt x="400" y="977"/>
                    <a:pt x="502" y="963"/>
                  </a:cubicBezTo>
                  <a:cubicBezTo>
                    <a:pt x="551" y="910"/>
                    <a:pt x="649" y="806"/>
                    <a:pt x="775" y="740"/>
                  </a:cubicBezTo>
                  <a:cubicBezTo>
                    <a:pt x="851" y="699"/>
                    <a:pt x="917" y="634"/>
                    <a:pt x="978" y="518"/>
                  </a:cubicBezTo>
                  <a:cubicBezTo>
                    <a:pt x="987" y="502"/>
                    <a:pt x="1041" y="440"/>
                    <a:pt x="1053" y="419"/>
                  </a:cubicBezTo>
                  <a:cubicBezTo>
                    <a:pt x="830" y="222"/>
                    <a:pt x="830" y="222"/>
                    <a:pt x="830" y="222"/>
                  </a:cubicBezTo>
                  <a:cubicBezTo>
                    <a:pt x="790" y="257"/>
                    <a:pt x="758" y="282"/>
                    <a:pt x="747" y="28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p:cNvGrpSpPr/>
          <p:nvPr/>
        </p:nvGrpSpPr>
        <p:grpSpPr>
          <a:xfrm>
            <a:off x="1873937" y="5022179"/>
            <a:ext cx="1488481" cy="1637032"/>
            <a:chOff x="1912037" y="4857079"/>
            <a:chExt cx="1488481" cy="1637032"/>
          </a:xfrm>
        </p:grpSpPr>
        <p:sp>
          <p:nvSpPr>
            <p:cNvPr id="32" name="Freeform 51"/>
            <p:cNvSpPr>
              <a:spLocks/>
            </p:cNvSpPr>
            <p:nvPr/>
          </p:nvSpPr>
          <p:spPr bwMode="auto">
            <a:xfrm>
              <a:off x="1912037" y="4857079"/>
              <a:ext cx="1488481" cy="1637032"/>
            </a:xfrm>
            <a:custGeom>
              <a:avLst/>
              <a:gdLst/>
              <a:ahLst/>
              <a:cxnLst/>
              <a:rect l="l" t="t" r="r" b="b"/>
              <a:pathLst>
                <a:path w="1488481" h="1637032">
                  <a:moveTo>
                    <a:pt x="744418" y="235930"/>
                  </a:moveTo>
                  <a:cubicBezTo>
                    <a:pt x="381881" y="235930"/>
                    <a:pt x="87986" y="530097"/>
                    <a:pt x="87986" y="892970"/>
                  </a:cubicBezTo>
                  <a:cubicBezTo>
                    <a:pt x="87986" y="1255843"/>
                    <a:pt x="381881" y="1550010"/>
                    <a:pt x="744418" y="1550010"/>
                  </a:cubicBezTo>
                  <a:cubicBezTo>
                    <a:pt x="1106955" y="1550010"/>
                    <a:pt x="1400850" y="1255843"/>
                    <a:pt x="1400850" y="892970"/>
                  </a:cubicBezTo>
                  <a:cubicBezTo>
                    <a:pt x="1400850" y="530097"/>
                    <a:pt x="1106955" y="235930"/>
                    <a:pt x="744418" y="235930"/>
                  </a:cubicBezTo>
                  <a:close/>
                  <a:moveTo>
                    <a:pt x="1148437" y="0"/>
                  </a:moveTo>
                  <a:lnTo>
                    <a:pt x="1125650" y="258259"/>
                  </a:lnTo>
                  <a:cubicBezTo>
                    <a:pt x="1183131" y="289255"/>
                    <a:pt x="1235399" y="330975"/>
                    <a:pt x="1282463" y="380607"/>
                  </a:cubicBezTo>
                  <a:cubicBezTo>
                    <a:pt x="1567537" y="678522"/>
                    <a:pt x="1554696" y="1148509"/>
                    <a:pt x="1256781" y="1431014"/>
                  </a:cubicBezTo>
                  <a:cubicBezTo>
                    <a:pt x="958866" y="1716088"/>
                    <a:pt x="488879" y="1703247"/>
                    <a:pt x="203805" y="1405332"/>
                  </a:cubicBezTo>
                  <a:cubicBezTo>
                    <a:pt x="-78701" y="1107417"/>
                    <a:pt x="-65860" y="637430"/>
                    <a:pt x="232055" y="352356"/>
                  </a:cubicBezTo>
                  <a:cubicBezTo>
                    <a:pt x="432890" y="161909"/>
                    <a:pt x="711925" y="105685"/>
                    <a:pt x="958042" y="183715"/>
                  </a:cubicBezTo>
                  <a:close/>
                </a:path>
              </a:pathLst>
            </a:custGeom>
            <a:solidFill>
              <a:srgbClr val="CC20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Oval 47"/>
            <p:cNvSpPr>
              <a:spLocks noChangeArrowheads="1"/>
            </p:cNvSpPr>
            <p:nvPr/>
          </p:nvSpPr>
          <p:spPr bwMode="auto">
            <a:xfrm>
              <a:off x="2000694" y="5093009"/>
              <a:ext cx="1312864" cy="1314080"/>
            </a:xfrm>
            <a:prstGeom prst="ellipse">
              <a:avLst/>
            </a:pr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52"/>
            <p:cNvSpPr>
              <a:spLocks/>
            </p:cNvSpPr>
            <p:nvPr/>
          </p:nvSpPr>
          <p:spPr bwMode="auto">
            <a:xfrm>
              <a:off x="2459631" y="5347900"/>
              <a:ext cx="450800" cy="269310"/>
            </a:xfrm>
            <a:custGeom>
              <a:avLst/>
              <a:gdLst>
                <a:gd name="T0" fmla="*/ 118 w 143"/>
                <a:gd name="T1" fmla="*/ 29 h 85"/>
                <a:gd name="T2" fmla="*/ 118 w 143"/>
                <a:gd name="T3" fmla="*/ 30 h 85"/>
                <a:gd name="T4" fmla="*/ 142 w 143"/>
                <a:gd name="T5" fmla="*/ 38 h 85"/>
                <a:gd name="T6" fmla="*/ 140 w 143"/>
                <a:gd name="T7" fmla="*/ 38 h 85"/>
                <a:gd name="T8" fmla="*/ 112 w 143"/>
                <a:gd name="T9" fmla="*/ 46 h 85"/>
                <a:gd name="T10" fmla="*/ 112 w 143"/>
                <a:gd name="T11" fmla="*/ 65 h 85"/>
                <a:gd name="T12" fmla="*/ 102 w 143"/>
                <a:gd name="T13" fmla="*/ 73 h 85"/>
                <a:gd name="T14" fmla="*/ 69 w 143"/>
                <a:gd name="T15" fmla="*/ 73 h 85"/>
                <a:gd name="T16" fmla="*/ 69 w 143"/>
                <a:gd name="T17" fmla="*/ 79 h 85"/>
                <a:gd name="T18" fmla="*/ 87 w 143"/>
                <a:gd name="T19" fmla="*/ 79 h 85"/>
                <a:gd name="T20" fmla="*/ 87 w 143"/>
                <a:gd name="T21" fmla="*/ 85 h 85"/>
                <a:gd name="T22" fmla="*/ 25 w 143"/>
                <a:gd name="T23" fmla="*/ 85 h 85"/>
                <a:gd name="T24" fmla="*/ 25 w 143"/>
                <a:gd name="T25" fmla="*/ 79 h 85"/>
                <a:gd name="T26" fmla="*/ 44 w 143"/>
                <a:gd name="T27" fmla="*/ 79 h 85"/>
                <a:gd name="T28" fmla="*/ 44 w 143"/>
                <a:gd name="T29" fmla="*/ 73 h 85"/>
                <a:gd name="T30" fmla="*/ 10 w 143"/>
                <a:gd name="T31" fmla="*/ 73 h 85"/>
                <a:gd name="T32" fmla="*/ 0 w 143"/>
                <a:gd name="T33" fmla="*/ 65 h 85"/>
                <a:gd name="T34" fmla="*/ 0 w 143"/>
                <a:gd name="T35" fmla="*/ 11 h 85"/>
                <a:gd name="T36" fmla="*/ 10 w 143"/>
                <a:gd name="T37" fmla="*/ 3 h 85"/>
                <a:gd name="T38" fmla="*/ 102 w 143"/>
                <a:gd name="T39" fmla="*/ 3 h 85"/>
                <a:gd name="T40" fmla="*/ 110 w 143"/>
                <a:gd name="T41" fmla="*/ 6 h 85"/>
                <a:gd name="T42" fmla="*/ 130 w 143"/>
                <a:gd name="T43" fmla="*/ 1 h 85"/>
                <a:gd name="T44" fmla="*/ 132 w 143"/>
                <a:gd name="T45" fmla="*/ 1 h 85"/>
                <a:gd name="T46" fmla="*/ 108 w 143"/>
                <a:gd name="T47" fmla="*/ 25 h 85"/>
                <a:gd name="T48" fmla="*/ 75 w 143"/>
                <a:gd name="T49" fmla="*/ 15 h 85"/>
                <a:gd name="T50" fmla="*/ 76 w 143"/>
                <a:gd name="T51" fmla="*/ 15 h 85"/>
                <a:gd name="T52" fmla="*/ 97 w 143"/>
                <a:gd name="T53" fmla="*/ 9 h 85"/>
                <a:gd name="T54" fmla="*/ 10 w 143"/>
                <a:gd name="T55" fmla="*/ 9 h 85"/>
                <a:gd name="T56" fmla="*/ 6 w 143"/>
                <a:gd name="T57" fmla="*/ 11 h 85"/>
                <a:gd name="T58" fmla="*/ 6 w 143"/>
                <a:gd name="T59" fmla="*/ 65 h 85"/>
                <a:gd name="T60" fmla="*/ 10 w 143"/>
                <a:gd name="T61" fmla="*/ 67 h 85"/>
                <a:gd name="T62" fmla="*/ 102 w 143"/>
                <a:gd name="T63" fmla="*/ 67 h 85"/>
                <a:gd name="T64" fmla="*/ 106 w 143"/>
                <a:gd name="T65" fmla="*/ 65 h 85"/>
                <a:gd name="T66" fmla="*/ 106 w 143"/>
                <a:gd name="T67" fmla="*/ 47 h 85"/>
                <a:gd name="T68" fmla="*/ 86 w 143"/>
                <a:gd name="T69" fmla="*/ 53 h 85"/>
                <a:gd name="T70" fmla="*/ 84 w 143"/>
                <a:gd name="T71" fmla="*/ 53 h 85"/>
                <a:gd name="T72" fmla="*/ 100 w 143"/>
                <a:gd name="T73" fmla="*/ 35 h 85"/>
                <a:gd name="T74" fmla="*/ 100 w 143"/>
                <a:gd name="T75" fmla="*/ 34 h 85"/>
                <a:gd name="T76" fmla="*/ 99 w 143"/>
                <a:gd name="T77" fmla="*/ 34 h 85"/>
                <a:gd name="T78" fmla="*/ 83 w 143"/>
                <a:gd name="T79" fmla="*/ 52 h 85"/>
                <a:gd name="T80" fmla="*/ 82 w 143"/>
                <a:gd name="T81" fmla="*/ 50 h 85"/>
                <a:gd name="T82" fmla="*/ 74 w 143"/>
                <a:gd name="T83" fmla="*/ 19 h 85"/>
                <a:gd name="T84" fmla="*/ 74 w 143"/>
                <a:gd name="T85" fmla="*/ 16 h 85"/>
                <a:gd name="T86" fmla="*/ 108 w 143"/>
                <a:gd name="T87" fmla="*/ 27 h 85"/>
                <a:gd name="T88" fmla="*/ 108 w 143"/>
                <a:gd name="T89" fmla="*/ 27 h 85"/>
                <a:gd name="T90" fmla="*/ 108 w 143"/>
                <a:gd name="T91" fmla="*/ 27 h 85"/>
                <a:gd name="T92" fmla="*/ 109 w 143"/>
                <a:gd name="T93" fmla="*/ 27 h 85"/>
                <a:gd name="T94" fmla="*/ 133 w 143"/>
                <a:gd name="T95" fmla="*/ 1 h 85"/>
                <a:gd name="T96" fmla="*/ 134 w 143"/>
                <a:gd name="T97" fmla="*/ 3 h 85"/>
                <a:gd name="T98" fmla="*/ 142 w 143"/>
                <a:gd name="T99" fmla="*/ 35 h 85"/>
                <a:gd name="T100" fmla="*/ 142 w 143"/>
                <a:gd name="T101" fmla="*/ 36 h 85"/>
                <a:gd name="T102" fmla="*/ 119 w 143"/>
                <a:gd name="T103" fmla="*/ 29 h 85"/>
                <a:gd name="T104" fmla="*/ 118 w 143"/>
                <a:gd name="T105" fmla="*/ 2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3" h="85">
                  <a:moveTo>
                    <a:pt x="118" y="29"/>
                  </a:moveTo>
                  <a:cubicBezTo>
                    <a:pt x="118" y="30"/>
                    <a:pt x="118" y="30"/>
                    <a:pt x="118" y="30"/>
                  </a:cubicBezTo>
                  <a:cubicBezTo>
                    <a:pt x="142" y="38"/>
                    <a:pt x="142" y="38"/>
                    <a:pt x="142" y="38"/>
                  </a:cubicBezTo>
                  <a:cubicBezTo>
                    <a:pt x="141" y="38"/>
                    <a:pt x="141" y="38"/>
                    <a:pt x="140" y="38"/>
                  </a:cubicBezTo>
                  <a:cubicBezTo>
                    <a:pt x="112" y="46"/>
                    <a:pt x="112" y="46"/>
                    <a:pt x="112" y="46"/>
                  </a:cubicBezTo>
                  <a:cubicBezTo>
                    <a:pt x="112" y="65"/>
                    <a:pt x="112" y="65"/>
                    <a:pt x="112" y="65"/>
                  </a:cubicBezTo>
                  <a:cubicBezTo>
                    <a:pt x="112" y="69"/>
                    <a:pt x="108" y="73"/>
                    <a:pt x="102" y="73"/>
                  </a:cubicBezTo>
                  <a:cubicBezTo>
                    <a:pt x="69" y="73"/>
                    <a:pt x="69" y="73"/>
                    <a:pt x="69" y="73"/>
                  </a:cubicBezTo>
                  <a:cubicBezTo>
                    <a:pt x="69" y="79"/>
                    <a:pt x="69" y="79"/>
                    <a:pt x="69" y="79"/>
                  </a:cubicBezTo>
                  <a:cubicBezTo>
                    <a:pt x="87" y="79"/>
                    <a:pt x="87" y="79"/>
                    <a:pt x="87" y="79"/>
                  </a:cubicBezTo>
                  <a:cubicBezTo>
                    <a:pt x="87" y="85"/>
                    <a:pt x="87" y="85"/>
                    <a:pt x="87" y="85"/>
                  </a:cubicBezTo>
                  <a:cubicBezTo>
                    <a:pt x="25" y="85"/>
                    <a:pt x="25" y="85"/>
                    <a:pt x="25" y="85"/>
                  </a:cubicBezTo>
                  <a:cubicBezTo>
                    <a:pt x="25" y="79"/>
                    <a:pt x="25" y="79"/>
                    <a:pt x="25" y="79"/>
                  </a:cubicBezTo>
                  <a:cubicBezTo>
                    <a:pt x="44" y="79"/>
                    <a:pt x="44" y="79"/>
                    <a:pt x="44" y="79"/>
                  </a:cubicBezTo>
                  <a:cubicBezTo>
                    <a:pt x="44" y="73"/>
                    <a:pt x="44" y="73"/>
                    <a:pt x="44" y="73"/>
                  </a:cubicBezTo>
                  <a:cubicBezTo>
                    <a:pt x="10" y="73"/>
                    <a:pt x="10" y="73"/>
                    <a:pt x="10" y="73"/>
                  </a:cubicBezTo>
                  <a:cubicBezTo>
                    <a:pt x="5" y="73"/>
                    <a:pt x="0" y="69"/>
                    <a:pt x="0" y="65"/>
                  </a:cubicBezTo>
                  <a:cubicBezTo>
                    <a:pt x="0" y="11"/>
                    <a:pt x="0" y="11"/>
                    <a:pt x="0" y="11"/>
                  </a:cubicBezTo>
                  <a:cubicBezTo>
                    <a:pt x="0" y="7"/>
                    <a:pt x="5" y="3"/>
                    <a:pt x="10" y="3"/>
                  </a:cubicBezTo>
                  <a:cubicBezTo>
                    <a:pt x="102" y="3"/>
                    <a:pt x="102" y="3"/>
                    <a:pt x="102" y="3"/>
                  </a:cubicBezTo>
                  <a:cubicBezTo>
                    <a:pt x="105" y="3"/>
                    <a:pt x="108" y="4"/>
                    <a:pt x="110" y="6"/>
                  </a:cubicBezTo>
                  <a:cubicBezTo>
                    <a:pt x="130" y="1"/>
                    <a:pt x="130" y="1"/>
                    <a:pt x="130" y="1"/>
                  </a:cubicBezTo>
                  <a:cubicBezTo>
                    <a:pt x="131" y="0"/>
                    <a:pt x="131" y="0"/>
                    <a:pt x="132" y="1"/>
                  </a:cubicBezTo>
                  <a:cubicBezTo>
                    <a:pt x="108" y="25"/>
                    <a:pt x="108" y="25"/>
                    <a:pt x="108" y="25"/>
                  </a:cubicBezTo>
                  <a:cubicBezTo>
                    <a:pt x="75" y="15"/>
                    <a:pt x="75" y="15"/>
                    <a:pt x="75" y="15"/>
                  </a:cubicBezTo>
                  <a:cubicBezTo>
                    <a:pt x="75" y="15"/>
                    <a:pt x="76" y="15"/>
                    <a:pt x="76" y="15"/>
                  </a:cubicBezTo>
                  <a:cubicBezTo>
                    <a:pt x="97" y="9"/>
                    <a:pt x="97" y="9"/>
                    <a:pt x="97" y="9"/>
                  </a:cubicBezTo>
                  <a:cubicBezTo>
                    <a:pt x="10" y="9"/>
                    <a:pt x="10" y="9"/>
                    <a:pt x="10" y="9"/>
                  </a:cubicBezTo>
                  <a:cubicBezTo>
                    <a:pt x="8" y="9"/>
                    <a:pt x="6" y="10"/>
                    <a:pt x="6" y="11"/>
                  </a:cubicBezTo>
                  <a:cubicBezTo>
                    <a:pt x="6" y="65"/>
                    <a:pt x="6" y="65"/>
                    <a:pt x="6" y="65"/>
                  </a:cubicBezTo>
                  <a:cubicBezTo>
                    <a:pt x="6" y="66"/>
                    <a:pt x="8" y="67"/>
                    <a:pt x="10" y="67"/>
                  </a:cubicBezTo>
                  <a:cubicBezTo>
                    <a:pt x="102" y="67"/>
                    <a:pt x="102" y="67"/>
                    <a:pt x="102" y="67"/>
                  </a:cubicBezTo>
                  <a:cubicBezTo>
                    <a:pt x="104" y="67"/>
                    <a:pt x="106" y="66"/>
                    <a:pt x="106" y="65"/>
                  </a:cubicBezTo>
                  <a:cubicBezTo>
                    <a:pt x="106" y="47"/>
                    <a:pt x="106" y="47"/>
                    <a:pt x="106" y="47"/>
                  </a:cubicBezTo>
                  <a:cubicBezTo>
                    <a:pt x="86" y="53"/>
                    <a:pt x="86" y="53"/>
                    <a:pt x="86" y="53"/>
                  </a:cubicBezTo>
                  <a:cubicBezTo>
                    <a:pt x="85" y="53"/>
                    <a:pt x="85" y="53"/>
                    <a:pt x="84" y="53"/>
                  </a:cubicBezTo>
                  <a:cubicBezTo>
                    <a:pt x="100" y="35"/>
                    <a:pt x="100" y="35"/>
                    <a:pt x="100" y="35"/>
                  </a:cubicBezTo>
                  <a:cubicBezTo>
                    <a:pt x="101" y="35"/>
                    <a:pt x="101" y="35"/>
                    <a:pt x="100" y="34"/>
                  </a:cubicBezTo>
                  <a:cubicBezTo>
                    <a:pt x="100" y="34"/>
                    <a:pt x="100" y="34"/>
                    <a:pt x="99" y="34"/>
                  </a:cubicBezTo>
                  <a:cubicBezTo>
                    <a:pt x="83" y="52"/>
                    <a:pt x="83" y="52"/>
                    <a:pt x="83" y="52"/>
                  </a:cubicBezTo>
                  <a:cubicBezTo>
                    <a:pt x="82" y="51"/>
                    <a:pt x="82" y="51"/>
                    <a:pt x="82" y="50"/>
                  </a:cubicBezTo>
                  <a:cubicBezTo>
                    <a:pt x="74" y="19"/>
                    <a:pt x="74" y="19"/>
                    <a:pt x="74" y="19"/>
                  </a:cubicBezTo>
                  <a:cubicBezTo>
                    <a:pt x="73" y="18"/>
                    <a:pt x="74" y="17"/>
                    <a:pt x="74" y="16"/>
                  </a:cubicBezTo>
                  <a:cubicBezTo>
                    <a:pt x="108" y="27"/>
                    <a:pt x="108" y="27"/>
                    <a:pt x="108" y="27"/>
                  </a:cubicBezTo>
                  <a:cubicBezTo>
                    <a:pt x="108" y="27"/>
                    <a:pt x="108" y="27"/>
                    <a:pt x="108" y="27"/>
                  </a:cubicBezTo>
                  <a:cubicBezTo>
                    <a:pt x="108" y="27"/>
                    <a:pt x="108" y="27"/>
                    <a:pt x="108" y="27"/>
                  </a:cubicBezTo>
                  <a:cubicBezTo>
                    <a:pt x="109" y="27"/>
                    <a:pt x="109" y="27"/>
                    <a:pt x="109" y="27"/>
                  </a:cubicBezTo>
                  <a:cubicBezTo>
                    <a:pt x="133" y="1"/>
                    <a:pt x="133" y="1"/>
                    <a:pt x="133" y="1"/>
                  </a:cubicBezTo>
                  <a:cubicBezTo>
                    <a:pt x="134" y="2"/>
                    <a:pt x="134" y="2"/>
                    <a:pt x="134" y="3"/>
                  </a:cubicBezTo>
                  <a:cubicBezTo>
                    <a:pt x="142" y="35"/>
                    <a:pt x="142" y="35"/>
                    <a:pt x="142" y="35"/>
                  </a:cubicBezTo>
                  <a:cubicBezTo>
                    <a:pt x="143" y="35"/>
                    <a:pt x="143" y="36"/>
                    <a:pt x="142" y="36"/>
                  </a:cubicBezTo>
                  <a:cubicBezTo>
                    <a:pt x="119" y="29"/>
                    <a:pt x="119" y="29"/>
                    <a:pt x="119" y="29"/>
                  </a:cubicBezTo>
                  <a:cubicBezTo>
                    <a:pt x="118" y="28"/>
                    <a:pt x="118" y="29"/>
                    <a:pt x="118" y="2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TextBox 38"/>
            <p:cNvSpPr txBox="1"/>
            <p:nvPr/>
          </p:nvSpPr>
          <p:spPr>
            <a:xfrm>
              <a:off x="2115119" y="5662487"/>
              <a:ext cx="1084014" cy="553998"/>
            </a:xfrm>
            <a:prstGeom prst="rect">
              <a:avLst/>
            </a:prstGeom>
            <a:noFill/>
          </p:spPr>
          <p:txBody>
            <a:bodyPr wrap="square" rtlCol="0">
              <a:spAutoFit/>
            </a:bodyPr>
            <a:lstStyle/>
            <a:p>
              <a:r>
                <a:rPr lang="zh-CN" altLang="en-US" sz="1000" dirty="0">
                  <a:solidFill>
                    <a:schemeClr val="bg1"/>
                  </a:solidFill>
                  <a:latin typeface="微软雅黑" pitchFamily="34" charset="-122"/>
                  <a:ea typeface="微软雅黑" pitchFamily="34" charset="-122"/>
                </a:rPr>
                <a:t>您的内容打在这里，或者通过复制您的</a:t>
              </a:r>
              <a:r>
                <a:rPr lang="zh-CN" altLang="en-US" sz="1000">
                  <a:solidFill>
                    <a:schemeClr val="bg1"/>
                  </a:solidFill>
                  <a:latin typeface="微软雅黑" pitchFamily="34" charset="-122"/>
                  <a:ea typeface="微软雅黑" pitchFamily="34" charset="-122"/>
                </a:rPr>
                <a:t>文本后。</a:t>
              </a:r>
            </a:p>
          </p:txBody>
        </p:sp>
      </p:grpSp>
      <p:grpSp>
        <p:nvGrpSpPr>
          <p:cNvPr id="36" name="组合 35"/>
          <p:cNvGrpSpPr/>
          <p:nvPr/>
        </p:nvGrpSpPr>
        <p:grpSpPr>
          <a:xfrm>
            <a:off x="1450993" y="4139852"/>
            <a:ext cx="912568" cy="746698"/>
            <a:chOff x="1489093" y="3974752"/>
            <a:chExt cx="912568" cy="746698"/>
          </a:xfrm>
        </p:grpSpPr>
        <p:sp>
          <p:nvSpPr>
            <p:cNvPr id="37" name="Freeform 40"/>
            <p:cNvSpPr>
              <a:spLocks/>
            </p:cNvSpPr>
            <p:nvPr/>
          </p:nvSpPr>
          <p:spPr bwMode="auto">
            <a:xfrm>
              <a:off x="1489093" y="3974752"/>
              <a:ext cx="912568" cy="746698"/>
            </a:xfrm>
            <a:custGeom>
              <a:avLst/>
              <a:gdLst/>
              <a:ahLst/>
              <a:cxnLst/>
              <a:rect l="l" t="t" r="r" b="b"/>
              <a:pathLst>
                <a:path w="912568" h="746698">
                  <a:moveTo>
                    <a:pt x="372024" y="43202"/>
                  </a:moveTo>
                  <a:cubicBezTo>
                    <a:pt x="190194" y="43202"/>
                    <a:pt x="42791" y="190741"/>
                    <a:pt x="42791" y="372740"/>
                  </a:cubicBezTo>
                  <a:cubicBezTo>
                    <a:pt x="42791" y="554739"/>
                    <a:pt x="190194" y="702278"/>
                    <a:pt x="372024" y="702278"/>
                  </a:cubicBezTo>
                  <a:cubicBezTo>
                    <a:pt x="553854" y="702278"/>
                    <a:pt x="701257" y="554739"/>
                    <a:pt x="701257" y="372740"/>
                  </a:cubicBezTo>
                  <a:cubicBezTo>
                    <a:pt x="701257" y="190741"/>
                    <a:pt x="553854" y="43202"/>
                    <a:pt x="372024" y="43202"/>
                  </a:cubicBezTo>
                  <a:close/>
                  <a:moveTo>
                    <a:pt x="382611" y="172"/>
                  </a:moveTo>
                  <a:cubicBezTo>
                    <a:pt x="477900" y="3065"/>
                    <a:pt x="572227" y="42283"/>
                    <a:pt x="642811" y="116861"/>
                  </a:cubicBezTo>
                  <a:lnTo>
                    <a:pt x="686348" y="173236"/>
                  </a:lnTo>
                  <a:lnTo>
                    <a:pt x="912568" y="180653"/>
                  </a:lnTo>
                  <a:lnTo>
                    <a:pt x="740465" y="317854"/>
                  </a:lnTo>
                  <a:cubicBezTo>
                    <a:pt x="758684" y="434215"/>
                    <a:pt x="721485" y="557108"/>
                    <a:pt x="629978" y="644049"/>
                  </a:cubicBezTo>
                  <a:cubicBezTo>
                    <a:pt x="478542" y="785490"/>
                    <a:pt x="244971" y="780347"/>
                    <a:pt x="101236" y="631191"/>
                  </a:cubicBezTo>
                  <a:cubicBezTo>
                    <a:pt x="-39933" y="479464"/>
                    <a:pt x="-32233" y="245444"/>
                    <a:pt x="116636" y="101431"/>
                  </a:cubicBezTo>
                  <a:cubicBezTo>
                    <a:pt x="191071" y="30710"/>
                    <a:pt x="287322" y="-2721"/>
                    <a:pt x="382611" y="172"/>
                  </a:cubicBezTo>
                  <a:close/>
                </a:path>
              </a:pathLst>
            </a:custGeom>
            <a:solidFill>
              <a:srgbClr val="00F1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Oval 47"/>
            <p:cNvSpPr>
              <a:spLocks noChangeArrowheads="1"/>
            </p:cNvSpPr>
            <p:nvPr/>
          </p:nvSpPr>
          <p:spPr bwMode="auto">
            <a:xfrm>
              <a:off x="1535853" y="4017954"/>
              <a:ext cx="658466" cy="659076"/>
            </a:xfrm>
            <a:prstGeom prst="ellipse">
              <a:avLst/>
            </a:pr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41"/>
            <p:cNvSpPr>
              <a:spLocks noEditPoints="1"/>
            </p:cNvSpPr>
            <p:nvPr/>
          </p:nvSpPr>
          <p:spPr bwMode="auto">
            <a:xfrm>
              <a:off x="1744436" y="4215730"/>
              <a:ext cx="241300" cy="249238"/>
            </a:xfrm>
            <a:custGeom>
              <a:avLst/>
              <a:gdLst>
                <a:gd name="T0" fmla="*/ 94 w 94"/>
                <a:gd name="T1" fmla="*/ 66 h 97"/>
                <a:gd name="T2" fmla="*/ 82 w 94"/>
                <a:gd name="T3" fmla="*/ 56 h 97"/>
                <a:gd name="T4" fmla="*/ 57 w 94"/>
                <a:gd name="T5" fmla="*/ 56 h 97"/>
                <a:gd name="T6" fmla="*/ 57 w 94"/>
                <a:gd name="T7" fmla="*/ 53 h 97"/>
                <a:gd name="T8" fmla="*/ 82 w 94"/>
                <a:gd name="T9" fmla="*/ 53 h 97"/>
                <a:gd name="T10" fmla="*/ 94 w 94"/>
                <a:gd name="T11" fmla="*/ 44 h 97"/>
                <a:gd name="T12" fmla="*/ 82 w 94"/>
                <a:gd name="T13" fmla="*/ 34 h 97"/>
                <a:gd name="T14" fmla="*/ 12 w 94"/>
                <a:gd name="T15" fmla="*/ 34 h 97"/>
                <a:gd name="T16" fmla="*/ 0 w 94"/>
                <a:gd name="T17" fmla="*/ 44 h 97"/>
                <a:gd name="T18" fmla="*/ 12 w 94"/>
                <a:gd name="T19" fmla="*/ 53 h 97"/>
                <a:gd name="T20" fmla="*/ 36 w 94"/>
                <a:gd name="T21" fmla="*/ 53 h 97"/>
                <a:gd name="T22" fmla="*/ 35 w 94"/>
                <a:gd name="T23" fmla="*/ 56 h 97"/>
                <a:gd name="T24" fmla="*/ 12 w 94"/>
                <a:gd name="T25" fmla="*/ 56 h 97"/>
                <a:gd name="T26" fmla="*/ 0 w 94"/>
                <a:gd name="T27" fmla="*/ 66 h 97"/>
                <a:gd name="T28" fmla="*/ 12 w 94"/>
                <a:gd name="T29" fmla="*/ 75 h 97"/>
                <a:gd name="T30" fmla="*/ 37 w 94"/>
                <a:gd name="T31" fmla="*/ 75 h 97"/>
                <a:gd name="T32" fmla="*/ 36 w 94"/>
                <a:gd name="T33" fmla="*/ 78 h 97"/>
                <a:gd name="T34" fmla="*/ 12 w 94"/>
                <a:gd name="T35" fmla="*/ 78 h 97"/>
                <a:gd name="T36" fmla="*/ 0 w 94"/>
                <a:gd name="T37" fmla="*/ 87 h 97"/>
                <a:gd name="T38" fmla="*/ 12 w 94"/>
                <a:gd name="T39" fmla="*/ 97 h 97"/>
                <a:gd name="T40" fmla="*/ 82 w 94"/>
                <a:gd name="T41" fmla="*/ 97 h 97"/>
                <a:gd name="T42" fmla="*/ 94 w 94"/>
                <a:gd name="T43" fmla="*/ 87 h 97"/>
                <a:gd name="T44" fmla="*/ 82 w 94"/>
                <a:gd name="T45" fmla="*/ 78 h 97"/>
                <a:gd name="T46" fmla="*/ 56 w 94"/>
                <a:gd name="T47" fmla="*/ 78 h 97"/>
                <a:gd name="T48" fmla="*/ 55 w 94"/>
                <a:gd name="T49" fmla="*/ 75 h 97"/>
                <a:gd name="T50" fmla="*/ 82 w 94"/>
                <a:gd name="T51" fmla="*/ 75 h 97"/>
                <a:gd name="T52" fmla="*/ 94 w 94"/>
                <a:gd name="T53" fmla="*/ 66 h 97"/>
                <a:gd name="T54" fmla="*/ 52 w 94"/>
                <a:gd name="T55" fmla="*/ 80 h 97"/>
                <a:gd name="T56" fmla="*/ 40 w 94"/>
                <a:gd name="T57" fmla="*/ 80 h 97"/>
                <a:gd name="T58" fmla="*/ 43 w 94"/>
                <a:gd name="T59" fmla="*/ 63 h 97"/>
                <a:gd name="T60" fmla="*/ 39 w 94"/>
                <a:gd name="T61" fmla="*/ 57 h 97"/>
                <a:gd name="T62" fmla="*/ 46 w 94"/>
                <a:gd name="T63" fmla="*/ 49 h 97"/>
                <a:gd name="T64" fmla="*/ 53 w 94"/>
                <a:gd name="T65" fmla="*/ 57 h 97"/>
                <a:gd name="T66" fmla="*/ 49 w 94"/>
                <a:gd name="T67" fmla="*/ 63 h 97"/>
                <a:gd name="T68" fmla="*/ 52 w 94"/>
                <a:gd name="T69" fmla="*/ 80 h 97"/>
                <a:gd name="T70" fmla="*/ 47 w 94"/>
                <a:gd name="T71" fmla="*/ 10 h 97"/>
                <a:gd name="T72" fmla="*/ 72 w 94"/>
                <a:gd name="T73" fmla="*/ 31 h 97"/>
                <a:gd name="T74" fmla="*/ 82 w 94"/>
                <a:gd name="T75" fmla="*/ 31 h 97"/>
                <a:gd name="T76" fmla="*/ 47 w 94"/>
                <a:gd name="T77" fmla="*/ 0 h 97"/>
                <a:gd name="T78" fmla="*/ 12 w 94"/>
                <a:gd name="T79" fmla="*/ 31 h 97"/>
                <a:gd name="T80" fmla="*/ 22 w 94"/>
                <a:gd name="T81" fmla="*/ 31 h 97"/>
                <a:gd name="T82" fmla="*/ 47 w 94"/>
                <a:gd name="T83"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97">
                  <a:moveTo>
                    <a:pt x="94" y="66"/>
                  </a:moveTo>
                  <a:cubicBezTo>
                    <a:pt x="94" y="60"/>
                    <a:pt x="89" y="56"/>
                    <a:pt x="82" y="56"/>
                  </a:cubicBezTo>
                  <a:cubicBezTo>
                    <a:pt x="57" y="56"/>
                    <a:pt x="57" y="56"/>
                    <a:pt x="57" y="56"/>
                  </a:cubicBezTo>
                  <a:cubicBezTo>
                    <a:pt x="57" y="55"/>
                    <a:pt x="57" y="54"/>
                    <a:pt x="57" y="53"/>
                  </a:cubicBezTo>
                  <a:cubicBezTo>
                    <a:pt x="82" y="53"/>
                    <a:pt x="82" y="53"/>
                    <a:pt x="82" y="53"/>
                  </a:cubicBezTo>
                  <a:cubicBezTo>
                    <a:pt x="89" y="53"/>
                    <a:pt x="94" y="49"/>
                    <a:pt x="94" y="44"/>
                  </a:cubicBezTo>
                  <a:cubicBezTo>
                    <a:pt x="94" y="39"/>
                    <a:pt x="89" y="34"/>
                    <a:pt x="82" y="34"/>
                  </a:cubicBezTo>
                  <a:cubicBezTo>
                    <a:pt x="12" y="34"/>
                    <a:pt x="12" y="34"/>
                    <a:pt x="12" y="34"/>
                  </a:cubicBezTo>
                  <a:cubicBezTo>
                    <a:pt x="5" y="34"/>
                    <a:pt x="0" y="39"/>
                    <a:pt x="0" y="44"/>
                  </a:cubicBezTo>
                  <a:cubicBezTo>
                    <a:pt x="0" y="49"/>
                    <a:pt x="5" y="53"/>
                    <a:pt x="12" y="53"/>
                  </a:cubicBezTo>
                  <a:cubicBezTo>
                    <a:pt x="36" y="53"/>
                    <a:pt x="36" y="53"/>
                    <a:pt x="36" y="53"/>
                  </a:cubicBezTo>
                  <a:cubicBezTo>
                    <a:pt x="35" y="54"/>
                    <a:pt x="35" y="55"/>
                    <a:pt x="35" y="56"/>
                  </a:cubicBezTo>
                  <a:cubicBezTo>
                    <a:pt x="12" y="56"/>
                    <a:pt x="12" y="56"/>
                    <a:pt x="12" y="56"/>
                  </a:cubicBezTo>
                  <a:cubicBezTo>
                    <a:pt x="5" y="56"/>
                    <a:pt x="0" y="60"/>
                    <a:pt x="0" y="66"/>
                  </a:cubicBezTo>
                  <a:cubicBezTo>
                    <a:pt x="0" y="71"/>
                    <a:pt x="5" y="75"/>
                    <a:pt x="12" y="75"/>
                  </a:cubicBezTo>
                  <a:cubicBezTo>
                    <a:pt x="37" y="75"/>
                    <a:pt x="37" y="75"/>
                    <a:pt x="37" y="75"/>
                  </a:cubicBezTo>
                  <a:cubicBezTo>
                    <a:pt x="36" y="78"/>
                    <a:pt x="36" y="78"/>
                    <a:pt x="36" y="78"/>
                  </a:cubicBezTo>
                  <a:cubicBezTo>
                    <a:pt x="12" y="78"/>
                    <a:pt x="12" y="78"/>
                    <a:pt x="12" y="78"/>
                  </a:cubicBezTo>
                  <a:cubicBezTo>
                    <a:pt x="5" y="78"/>
                    <a:pt x="0" y="82"/>
                    <a:pt x="0" y="87"/>
                  </a:cubicBezTo>
                  <a:cubicBezTo>
                    <a:pt x="0" y="92"/>
                    <a:pt x="5" y="97"/>
                    <a:pt x="12" y="97"/>
                  </a:cubicBezTo>
                  <a:cubicBezTo>
                    <a:pt x="82" y="97"/>
                    <a:pt x="82" y="97"/>
                    <a:pt x="82" y="97"/>
                  </a:cubicBezTo>
                  <a:cubicBezTo>
                    <a:pt x="89" y="97"/>
                    <a:pt x="94" y="92"/>
                    <a:pt x="94" y="87"/>
                  </a:cubicBezTo>
                  <a:cubicBezTo>
                    <a:pt x="94" y="82"/>
                    <a:pt x="89" y="78"/>
                    <a:pt x="82" y="78"/>
                  </a:cubicBezTo>
                  <a:cubicBezTo>
                    <a:pt x="56" y="78"/>
                    <a:pt x="56" y="78"/>
                    <a:pt x="56" y="78"/>
                  </a:cubicBezTo>
                  <a:cubicBezTo>
                    <a:pt x="55" y="75"/>
                    <a:pt x="55" y="75"/>
                    <a:pt x="55" y="75"/>
                  </a:cubicBezTo>
                  <a:cubicBezTo>
                    <a:pt x="82" y="75"/>
                    <a:pt x="82" y="75"/>
                    <a:pt x="82" y="75"/>
                  </a:cubicBezTo>
                  <a:cubicBezTo>
                    <a:pt x="89" y="75"/>
                    <a:pt x="94" y="71"/>
                    <a:pt x="94" y="66"/>
                  </a:cubicBezTo>
                  <a:close/>
                  <a:moveTo>
                    <a:pt x="52" y="80"/>
                  </a:moveTo>
                  <a:cubicBezTo>
                    <a:pt x="40" y="80"/>
                    <a:pt x="40" y="80"/>
                    <a:pt x="40" y="80"/>
                  </a:cubicBezTo>
                  <a:cubicBezTo>
                    <a:pt x="43" y="63"/>
                    <a:pt x="43" y="63"/>
                    <a:pt x="43" y="63"/>
                  </a:cubicBezTo>
                  <a:cubicBezTo>
                    <a:pt x="41" y="62"/>
                    <a:pt x="39" y="60"/>
                    <a:pt x="39" y="57"/>
                  </a:cubicBezTo>
                  <a:cubicBezTo>
                    <a:pt x="39" y="53"/>
                    <a:pt x="42" y="49"/>
                    <a:pt x="46" y="49"/>
                  </a:cubicBezTo>
                  <a:cubicBezTo>
                    <a:pt x="50" y="49"/>
                    <a:pt x="53" y="53"/>
                    <a:pt x="53" y="57"/>
                  </a:cubicBezTo>
                  <a:cubicBezTo>
                    <a:pt x="53" y="60"/>
                    <a:pt x="52" y="62"/>
                    <a:pt x="49" y="63"/>
                  </a:cubicBezTo>
                  <a:lnTo>
                    <a:pt x="52" y="80"/>
                  </a:lnTo>
                  <a:close/>
                  <a:moveTo>
                    <a:pt x="47" y="10"/>
                  </a:moveTo>
                  <a:cubicBezTo>
                    <a:pt x="59" y="10"/>
                    <a:pt x="69" y="19"/>
                    <a:pt x="72" y="31"/>
                  </a:cubicBezTo>
                  <a:cubicBezTo>
                    <a:pt x="82" y="31"/>
                    <a:pt x="82" y="31"/>
                    <a:pt x="82" y="31"/>
                  </a:cubicBezTo>
                  <a:cubicBezTo>
                    <a:pt x="79" y="14"/>
                    <a:pt x="65" y="0"/>
                    <a:pt x="47" y="0"/>
                  </a:cubicBezTo>
                  <a:cubicBezTo>
                    <a:pt x="29" y="0"/>
                    <a:pt x="15" y="14"/>
                    <a:pt x="12" y="31"/>
                  </a:cubicBezTo>
                  <a:cubicBezTo>
                    <a:pt x="22" y="31"/>
                    <a:pt x="22" y="31"/>
                    <a:pt x="22" y="31"/>
                  </a:cubicBezTo>
                  <a:cubicBezTo>
                    <a:pt x="25" y="19"/>
                    <a:pt x="35" y="10"/>
                    <a:pt x="47" y="1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99286355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2500"/>
                            </p:stCondLst>
                            <p:childTnLst>
                              <p:par>
                                <p:cTn id="26" presetID="2" presetClass="entr" presetSubtype="9" decel="10000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3" decel="10000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1+#ppt_w/2"/>
                                          </p:val>
                                        </p:tav>
                                        <p:tav tm="100000">
                                          <p:val>
                                            <p:strVal val="#ppt_x"/>
                                          </p:val>
                                        </p:tav>
                                      </p:tavLst>
                                    </p:anim>
                                    <p:anim calcmode="lin" valueType="num">
                                      <p:cBhvr additive="base">
                                        <p:cTn id="33" dur="50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1+#ppt_w/2"/>
                                          </p:val>
                                        </p:tav>
                                        <p:tav tm="100000">
                                          <p:val>
                                            <p:strVal val="#ppt_x"/>
                                          </p:val>
                                        </p:tav>
                                      </p:tavLst>
                                    </p:anim>
                                    <p:anim calcmode="lin" valueType="num">
                                      <p:cBhvr additive="base">
                                        <p:cTn id="37" dur="500" fill="hold"/>
                                        <p:tgtEl>
                                          <p:spTgt spid="23"/>
                                        </p:tgtEl>
                                        <p:attrNameLst>
                                          <p:attrName>ppt_y</p:attrName>
                                        </p:attrNameLst>
                                      </p:cBhvr>
                                      <p:tavLst>
                                        <p:tav tm="0">
                                          <p:val>
                                            <p:strVal val="#ppt_y"/>
                                          </p:val>
                                        </p:tav>
                                        <p:tav tm="100000">
                                          <p:val>
                                            <p:strVal val="#ppt_y"/>
                                          </p:val>
                                        </p:tav>
                                      </p:tavLst>
                                    </p:anim>
                                  </p:childTnLst>
                                </p:cTn>
                              </p:par>
                              <p:par>
                                <p:cTn id="38" presetID="2" presetClass="entr" presetSubtype="6" decel="10000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1+#ppt_w/2"/>
                                          </p:val>
                                        </p:tav>
                                        <p:tav tm="100000">
                                          <p:val>
                                            <p:strVal val="#ppt_x"/>
                                          </p:val>
                                        </p:tav>
                                      </p:tavLst>
                                    </p:anim>
                                    <p:anim calcmode="lin" valueType="num">
                                      <p:cBhvr additive="base">
                                        <p:cTn id="41" dur="500" fill="hold"/>
                                        <p:tgtEl>
                                          <p:spTgt spid="27"/>
                                        </p:tgtEl>
                                        <p:attrNameLst>
                                          <p:attrName>ppt_y</p:attrName>
                                        </p:attrNameLst>
                                      </p:cBhvr>
                                      <p:tavLst>
                                        <p:tav tm="0">
                                          <p:val>
                                            <p:strVal val="1+#ppt_h/2"/>
                                          </p:val>
                                        </p:tav>
                                        <p:tav tm="100000">
                                          <p:val>
                                            <p:strVal val="#ppt_y"/>
                                          </p:val>
                                        </p:tav>
                                      </p:tavLst>
                                    </p:anim>
                                  </p:childTnLst>
                                </p:cTn>
                              </p:par>
                              <p:par>
                                <p:cTn id="42" presetID="2" presetClass="entr" presetSubtype="4" decel="10000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ppt_x"/>
                                          </p:val>
                                        </p:tav>
                                        <p:tav tm="100000">
                                          <p:val>
                                            <p:strVal val="#ppt_x"/>
                                          </p:val>
                                        </p:tav>
                                      </p:tavLst>
                                    </p:anim>
                                    <p:anim calcmode="lin" valueType="num">
                                      <p:cBhvr additive="base">
                                        <p:cTn id="45" dur="500" fill="hold"/>
                                        <p:tgtEl>
                                          <p:spTgt spid="31"/>
                                        </p:tgtEl>
                                        <p:attrNameLst>
                                          <p:attrName>ppt_y</p:attrName>
                                        </p:attrNameLst>
                                      </p:cBhvr>
                                      <p:tavLst>
                                        <p:tav tm="0">
                                          <p:val>
                                            <p:strVal val="1+#ppt_h/2"/>
                                          </p:val>
                                        </p:tav>
                                        <p:tav tm="100000">
                                          <p:val>
                                            <p:strVal val="#ppt_y"/>
                                          </p:val>
                                        </p:tav>
                                      </p:tavLst>
                                    </p:anim>
                                  </p:childTnLst>
                                </p:cTn>
                              </p:par>
                              <p:par>
                                <p:cTn id="46" presetID="2" presetClass="entr" presetSubtype="12" decel="10000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0-#ppt_w/2"/>
                                          </p:val>
                                        </p:tav>
                                        <p:tav tm="100000">
                                          <p:val>
                                            <p:strVal val="#ppt_x"/>
                                          </p:val>
                                        </p:tav>
                                      </p:tavLst>
                                    </p:anim>
                                    <p:anim calcmode="lin" valueType="num">
                                      <p:cBhvr additive="base">
                                        <p:cTn id="49" dur="500" fill="hold"/>
                                        <p:tgtEl>
                                          <p:spTgt spid="36"/>
                                        </p:tgtEl>
                                        <p:attrNameLst>
                                          <p:attrName>ppt_y</p:attrName>
                                        </p:attrNameLst>
                                      </p:cBhvr>
                                      <p:tavLst>
                                        <p:tav tm="0">
                                          <p:val>
                                            <p:strVal val="1+#ppt_h/2"/>
                                          </p:val>
                                        </p:tav>
                                        <p:tav tm="100000">
                                          <p:val>
                                            <p:strVal val="#ppt_y"/>
                                          </p:val>
                                        </p:tav>
                                      </p:tavLst>
                                    </p:anim>
                                  </p:childTnLst>
                                </p:cTn>
                              </p:par>
                            </p:childTnLst>
                          </p:cTn>
                        </p:par>
                        <p:par>
                          <p:cTn id="50" fill="hold">
                            <p:stCondLst>
                              <p:cond delay="3000"/>
                            </p:stCondLst>
                            <p:childTnLst>
                              <p:par>
                                <p:cTn id="51" presetID="22" presetClass="entr" presetSubtype="8"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par>
                          <p:cTn id="57" fill="hold">
                            <p:stCondLst>
                              <p:cond delay="3500"/>
                            </p:stCondLst>
                            <p:childTnLst>
                              <p:par>
                                <p:cTn id="58" presetID="12" presetClass="entr" presetSubtype="8"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p:tgtEl>
                                          <p:spTgt spid="8"/>
                                        </p:tgtEl>
                                        <p:attrNameLst>
                                          <p:attrName>ppt_x</p:attrName>
                                        </p:attrNameLst>
                                      </p:cBhvr>
                                      <p:tavLst>
                                        <p:tav tm="0">
                                          <p:val>
                                            <p:strVal val="#ppt_x-#ppt_w*1.125000"/>
                                          </p:val>
                                        </p:tav>
                                        <p:tav tm="100000">
                                          <p:val>
                                            <p:strVal val="#ppt_x"/>
                                          </p:val>
                                        </p:tav>
                                      </p:tavLst>
                                    </p:anim>
                                    <p:animEffect transition="in" filter="wipe(right)">
                                      <p:cBhvr>
                                        <p:cTn id="61" dur="500"/>
                                        <p:tgtEl>
                                          <p:spTgt spid="8"/>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additive="base">
                                        <p:cTn id="64" dur="500"/>
                                        <p:tgtEl>
                                          <p:spTgt spid="9"/>
                                        </p:tgtEl>
                                        <p:attrNameLst>
                                          <p:attrName>ppt_x</p:attrName>
                                        </p:attrNameLst>
                                      </p:cBhvr>
                                      <p:tavLst>
                                        <p:tav tm="0">
                                          <p:val>
                                            <p:strVal val="#ppt_x-#ppt_w*1.125000"/>
                                          </p:val>
                                        </p:tav>
                                        <p:tav tm="100000">
                                          <p:val>
                                            <p:strVal val="#ppt_x"/>
                                          </p:val>
                                        </p:tav>
                                      </p:tavLst>
                                    </p:anim>
                                    <p:animEffect transition="in" filter="wipe(right)">
                                      <p:cBhvr>
                                        <p:cTn id="65" dur="500"/>
                                        <p:tgtEl>
                                          <p:spTgt spid="9"/>
                                        </p:tgtEl>
                                      </p:cBhvr>
                                    </p:animEffect>
                                  </p:childTnLst>
                                </p:cTn>
                              </p:par>
                            </p:childTnLst>
                          </p:cTn>
                        </p:par>
                        <p:par>
                          <p:cTn id="66" fill="hold">
                            <p:stCondLst>
                              <p:cond delay="4000"/>
                            </p:stCondLst>
                            <p:childTnLst>
                              <p:par>
                                <p:cTn id="67" presetID="12" presetClass="entr" presetSubtype="8"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additive="base">
                                        <p:cTn id="69" dur="500"/>
                                        <p:tgtEl>
                                          <p:spTgt spid="11"/>
                                        </p:tgtEl>
                                        <p:attrNameLst>
                                          <p:attrName>ppt_x</p:attrName>
                                        </p:attrNameLst>
                                      </p:cBhvr>
                                      <p:tavLst>
                                        <p:tav tm="0">
                                          <p:val>
                                            <p:strVal val="#ppt_x-#ppt_w*1.125000"/>
                                          </p:val>
                                        </p:tav>
                                        <p:tav tm="100000">
                                          <p:val>
                                            <p:strVal val="#ppt_x"/>
                                          </p:val>
                                        </p:tav>
                                      </p:tavLst>
                                    </p:anim>
                                    <p:animEffect transition="in" filter="wipe(right)">
                                      <p:cBhvr>
                                        <p:cTn id="70" dur="500"/>
                                        <p:tgtEl>
                                          <p:spTgt spid="11"/>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p:tgtEl>
                                          <p:spTgt spid="12"/>
                                        </p:tgtEl>
                                        <p:attrNameLst>
                                          <p:attrName>ppt_x</p:attrName>
                                        </p:attrNameLst>
                                      </p:cBhvr>
                                      <p:tavLst>
                                        <p:tav tm="0">
                                          <p:val>
                                            <p:strVal val="#ppt_x-#ppt_w*1.125000"/>
                                          </p:val>
                                        </p:tav>
                                        <p:tav tm="100000">
                                          <p:val>
                                            <p:strVal val="#ppt_x"/>
                                          </p:val>
                                        </p:tav>
                                      </p:tavLst>
                                    </p:anim>
                                    <p:animEffect transition="in" filter="wipe(right)">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4" grpId="0" animBg="1"/>
      <p:bldP spid="5" grpId="0"/>
      <p:bldP spid="6" grpId="0" animBg="1"/>
      <p:bldP spid="7" grpId="0" animBg="1"/>
      <p:bldP spid="8" grpId="0"/>
      <p:bldP spid="9"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sp>
        <p:nvSpPr>
          <p:cNvPr id="3" name="矩形 50"/>
          <p:cNvSpPr>
            <a:spLocks noChangeArrowheads="1"/>
          </p:cNvSpPr>
          <p:nvPr/>
        </p:nvSpPr>
        <p:spPr bwMode="auto">
          <a:xfrm>
            <a:off x="1359695" y="2809875"/>
            <a:ext cx="3009900" cy="441211"/>
          </a:xfrm>
          <a:prstGeom prst="rect">
            <a:avLst/>
          </a:prstGeom>
          <a:noFill/>
          <a:ln w="9525">
            <a:noFill/>
            <a:bevel/>
            <a:headEnd/>
            <a:tailEnd/>
          </a:ln>
        </p:spPr>
        <p:txBody>
          <a:bodyPr lIns="91440" tIns="45720" rIns="91440" bIns="45720">
            <a:spAutoFit/>
          </a:bodyPr>
          <a:lstStyle/>
          <a:p>
            <a:pPr algn="ctr"/>
            <a:r>
              <a:rPr lang="zh-CN" altLang="en-US" sz="2267">
                <a:solidFill>
                  <a:schemeClr val="bg1"/>
                </a:solidFill>
                <a:latin typeface="微软雅黑" pitchFamily="34" charset="-122"/>
                <a:ea typeface="微软雅黑" pitchFamily="34" charset="-122"/>
                <a:sym typeface="方正兰亭黑_GBK" pitchFamily="2" charset="-122"/>
              </a:rPr>
              <a:t>专注专业 </a:t>
            </a:r>
            <a:endParaRPr lang="zh-CN" altLang="en-US" sz="3200">
              <a:solidFill>
                <a:schemeClr val="bg1"/>
              </a:solidFill>
              <a:latin typeface="微软雅黑" pitchFamily="34" charset="-122"/>
              <a:ea typeface="微软雅黑" pitchFamily="34" charset="-122"/>
            </a:endParaRPr>
          </a:p>
        </p:txBody>
      </p:sp>
      <p:sp>
        <p:nvSpPr>
          <p:cNvPr id="4" name="矩形 17"/>
          <p:cNvSpPr>
            <a:spLocks noChangeArrowheads="1"/>
          </p:cNvSpPr>
          <p:nvPr/>
        </p:nvSpPr>
        <p:spPr bwMode="auto">
          <a:xfrm>
            <a:off x="1815308" y="4435475"/>
            <a:ext cx="2139951" cy="1446871"/>
          </a:xfrm>
          <a:prstGeom prst="rect">
            <a:avLst/>
          </a:prstGeom>
          <a:noFill/>
          <a:ln w="9525">
            <a:noFill/>
            <a:bevel/>
            <a:headEnd/>
            <a:tailEnd/>
          </a:ln>
        </p:spPr>
        <p:txBody>
          <a:bodyPr lIns="91440" tIns="45720" rIns="91440" bIns="45720">
            <a:spAutoFit/>
          </a:bodyPr>
          <a:lstStyle/>
          <a:p>
            <a:pPr algn="ctr">
              <a:lnSpc>
                <a:spcPct val="120000"/>
              </a:lnSpc>
            </a:pPr>
            <a:r>
              <a:rPr lang="zh-CN" altLang="en-US" sz="1467">
                <a:solidFill>
                  <a:schemeClr val="bg1"/>
                </a:solidFill>
                <a:latin typeface="微软雅黑" pitchFamily="34" charset="-122"/>
                <a:ea typeface="微软雅黑" pitchFamily="34" charset="-122"/>
                <a:sym typeface="方正兰亭黑_GBK" pitchFamily="2" charset="-122"/>
              </a:rPr>
              <a:t>在此录入上述图片的综合分析说明，在此录入上述图片的综合分析说明，在此录入上述图片的综合分析说明。</a:t>
            </a:r>
            <a:endParaRPr lang="zh-CN" altLang="en-US" sz="3200">
              <a:solidFill>
                <a:schemeClr val="bg1"/>
              </a:solidFill>
              <a:latin typeface="微软雅黑" pitchFamily="34" charset="-122"/>
              <a:ea typeface="微软雅黑" pitchFamily="34" charset="-122"/>
            </a:endParaRPr>
          </a:p>
        </p:txBody>
      </p:sp>
      <p:sp>
        <p:nvSpPr>
          <p:cNvPr id="5" name="矩形 59"/>
          <p:cNvSpPr>
            <a:spLocks noChangeArrowheads="1"/>
          </p:cNvSpPr>
          <p:nvPr/>
        </p:nvSpPr>
        <p:spPr bwMode="auto">
          <a:xfrm>
            <a:off x="4591845" y="2809875"/>
            <a:ext cx="3009900" cy="441211"/>
          </a:xfrm>
          <a:prstGeom prst="rect">
            <a:avLst/>
          </a:prstGeom>
          <a:noFill/>
          <a:ln w="9525">
            <a:noFill/>
            <a:bevel/>
            <a:headEnd/>
            <a:tailEnd/>
          </a:ln>
        </p:spPr>
        <p:txBody>
          <a:bodyPr lIns="91440" tIns="45720" rIns="91440" bIns="45720">
            <a:spAutoFit/>
          </a:bodyPr>
          <a:lstStyle/>
          <a:p>
            <a:pPr algn="ctr"/>
            <a:r>
              <a:rPr lang="zh-CN" altLang="en-US" sz="2267">
                <a:solidFill>
                  <a:schemeClr val="bg1"/>
                </a:solidFill>
                <a:latin typeface="微软雅黑" pitchFamily="34" charset="-122"/>
                <a:ea typeface="微软雅黑" pitchFamily="34" charset="-122"/>
                <a:sym typeface="方正兰亭黑_GBK" pitchFamily="2" charset="-122"/>
              </a:rPr>
              <a:t>精诚协作</a:t>
            </a:r>
            <a:endParaRPr lang="zh-CN" altLang="en-US" sz="2267">
              <a:solidFill>
                <a:schemeClr val="bg1"/>
              </a:solidFill>
              <a:latin typeface="微软雅黑" pitchFamily="34" charset="-122"/>
              <a:ea typeface="微软雅黑" pitchFamily="34" charset="-122"/>
              <a:sym typeface="Arial" pitchFamily="34" charset="0"/>
            </a:endParaRPr>
          </a:p>
        </p:txBody>
      </p:sp>
      <p:sp>
        <p:nvSpPr>
          <p:cNvPr id="6" name="矩形 62"/>
          <p:cNvSpPr>
            <a:spLocks noChangeArrowheads="1"/>
          </p:cNvSpPr>
          <p:nvPr/>
        </p:nvSpPr>
        <p:spPr bwMode="auto">
          <a:xfrm>
            <a:off x="7823995" y="2809875"/>
            <a:ext cx="3009900" cy="441211"/>
          </a:xfrm>
          <a:prstGeom prst="rect">
            <a:avLst/>
          </a:prstGeom>
          <a:noFill/>
          <a:ln w="9525">
            <a:noFill/>
            <a:bevel/>
            <a:headEnd/>
            <a:tailEnd/>
          </a:ln>
        </p:spPr>
        <p:txBody>
          <a:bodyPr lIns="91440" tIns="45720" rIns="91440" bIns="45720">
            <a:spAutoFit/>
          </a:bodyPr>
          <a:lstStyle/>
          <a:p>
            <a:pPr algn="ctr"/>
            <a:r>
              <a:rPr lang="zh-CN" altLang="en-US" sz="2267">
                <a:solidFill>
                  <a:schemeClr val="bg1"/>
                </a:solidFill>
                <a:latin typeface="微软雅黑" pitchFamily="34" charset="-122"/>
                <a:ea typeface="微软雅黑" pitchFamily="34" charset="-122"/>
                <a:sym typeface="方正兰亭黑_GBK" pitchFamily="2" charset="-122"/>
              </a:rPr>
              <a:t>开放成长</a:t>
            </a:r>
            <a:endParaRPr lang="zh-CN" altLang="en-US" sz="2267">
              <a:solidFill>
                <a:schemeClr val="bg1"/>
              </a:solidFill>
              <a:latin typeface="微软雅黑" pitchFamily="34" charset="-122"/>
              <a:ea typeface="微软雅黑" pitchFamily="34" charset="-122"/>
              <a:sym typeface="Arial" pitchFamily="34" charset="0"/>
            </a:endParaRPr>
          </a:p>
        </p:txBody>
      </p:sp>
      <p:sp>
        <p:nvSpPr>
          <p:cNvPr id="7" name="矩形 17"/>
          <p:cNvSpPr>
            <a:spLocks noChangeArrowheads="1"/>
          </p:cNvSpPr>
          <p:nvPr/>
        </p:nvSpPr>
        <p:spPr bwMode="auto">
          <a:xfrm>
            <a:off x="5017294" y="4435475"/>
            <a:ext cx="2159000" cy="1446871"/>
          </a:xfrm>
          <a:prstGeom prst="rect">
            <a:avLst/>
          </a:prstGeom>
          <a:noFill/>
          <a:ln w="9525">
            <a:noFill/>
            <a:bevel/>
            <a:headEnd/>
            <a:tailEnd/>
          </a:ln>
        </p:spPr>
        <p:txBody>
          <a:bodyPr lIns="91440" tIns="45720" rIns="91440" bIns="45720">
            <a:spAutoFit/>
          </a:bodyPr>
          <a:lstStyle/>
          <a:p>
            <a:pPr algn="ctr">
              <a:lnSpc>
                <a:spcPct val="120000"/>
              </a:lnSpc>
            </a:pPr>
            <a:r>
              <a:rPr lang="zh-CN" altLang="en-US" sz="1467">
                <a:solidFill>
                  <a:schemeClr val="bg1"/>
                </a:solidFill>
                <a:latin typeface="微软雅黑" pitchFamily="34" charset="-122"/>
                <a:ea typeface="微软雅黑" pitchFamily="34" charset="-122"/>
                <a:sym typeface="方正兰亭黑_GBK" pitchFamily="2" charset="-122"/>
              </a:rPr>
              <a:t>在此录入上述图片的综合分析说明，在此录入上述图片的综合分析说明，在此录入上述图片的综合分析说明。</a:t>
            </a:r>
            <a:endParaRPr lang="zh-CN" altLang="en-US" sz="3200">
              <a:solidFill>
                <a:schemeClr val="bg1"/>
              </a:solidFill>
              <a:latin typeface="微软雅黑" pitchFamily="34" charset="-122"/>
              <a:ea typeface="微软雅黑" pitchFamily="34" charset="-122"/>
            </a:endParaRPr>
          </a:p>
        </p:txBody>
      </p:sp>
      <p:sp>
        <p:nvSpPr>
          <p:cNvPr id="8" name="矩形 17"/>
          <p:cNvSpPr>
            <a:spLocks noChangeArrowheads="1"/>
          </p:cNvSpPr>
          <p:nvPr/>
        </p:nvSpPr>
        <p:spPr bwMode="auto">
          <a:xfrm>
            <a:off x="8182769" y="4435476"/>
            <a:ext cx="2255839" cy="1446871"/>
          </a:xfrm>
          <a:prstGeom prst="rect">
            <a:avLst/>
          </a:prstGeom>
          <a:noFill/>
          <a:ln w="9525">
            <a:noFill/>
            <a:bevel/>
            <a:headEnd/>
            <a:tailEnd/>
          </a:ln>
        </p:spPr>
        <p:txBody>
          <a:bodyPr lIns="91440" tIns="45720" rIns="91440" bIns="45720">
            <a:spAutoFit/>
          </a:bodyPr>
          <a:lstStyle/>
          <a:p>
            <a:pPr algn="ctr">
              <a:lnSpc>
                <a:spcPct val="120000"/>
              </a:lnSpc>
            </a:pPr>
            <a:r>
              <a:rPr lang="zh-CN" altLang="en-US" sz="1467">
                <a:solidFill>
                  <a:schemeClr val="bg1"/>
                </a:solidFill>
                <a:latin typeface="微软雅黑" pitchFamily="34" charset="-122"/>
                <a:ea typeface="微软雅黑" pitchFamily="34" charset="-122"/>
                <a:sym typeface="方正兰亭黑_GBK" pitchFamily="2" charset="-122"/>
              </a:rPr>
              <a:t>在此录入上述图片的综合分析说明，在此录入上述图片的综合分析说明，在此录入上述图片的综合分析说明。</a:t>
            </a:r>
            <a:endParaRPr lang="zh-CN" altLang="en-US" sz="3200">
              <a:solidFill>
                <a:schemeClr val="bg1"/>
              </a:solidFill>
              <a:latin typeface="微软雅黑" pitchFamily="34" charset="-122"/>
              <a:ea typeface="微软雅黑" pitchFamily="34" charset="-122"/>
            </a:endParaRPr>
          </a:p>
        </p:txBody>
      </p:sp>
      <p:grpSp>
        <p:nvGrpSpPr>
          <p:cNvPr id="9" name="组合 40"/>
          <p:cNvGrpSpPr>
            <a:grpSpLocks/>
          </p:cNvGrpSpPr>
          <p:nvPr/>
        </p:nvGrpSpPr>
        <p:grpSpPr bwMode="auto">
          <a:xfrm>
            <a:off x="4947445" y="1862139"/>
            <a:ext cx="2298700" cy="2289175"/>
            <a:chOff x="0" y="0"/>
            <a:chExt cx="2882188" cy="2872143"/>
          </a:xfrm>
          <a:solidFill>
            <a:srgbClr val="CC203D"/>
          </a:solidFill>
        </p:grpSpPr>
        <p:sp>
          <p:nvSpPr>
            <p:cNvPr id="11" name="新月形 41"/>
            <p:cNvSpPr>
              <a:spLocks noChangeArrowheads="1"/>
            </p:cNvSpPr>
            <p:nvPr/>
          </p:nvSpPr>
          <p:spPr bwMode="auto">
            <a:xfrm rot="20751297">
              <a:off x="0" y="201607"/>
              <a:ext cx="1331655" cy="2663312"/>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sp>
          <p:nvSpPr>
            <p:cNvPr id="12" name="新月形 42"/>
            <p:cNvSpPr>
              <a:spLocks noChangeArrowheads="1"/>
            </p:cNvSpPr>
            <p:nvPr/>
          </p:nvSpPr>
          <p:spPr bwMode="auto">
            <a:xfrm rot="4551297">
              <a:off x="681991" y="-665827"/>
              <a:ext cx="1331655" cy="2663310"/>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sp>
          <p:nvSpPr>
            <p:cNvPr id="13" name="新月形 43"/>
            <p:cNvSpPr>
              <a:spLocks noChangeArrowheads="1"/>
            </p:cNvSpPr>
            <p:nvPr/>
          </p:nvSpPr>
          <p:spPr bwMode="auto">
            <a:xfrm rot="9951297">
              <a:off x="1550533" y="16873"/>
              <a:ext cx="1331655" cy="2663311"/>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sp>
          <p:nvSpPr>
            <p:cNvPr id="14" name="新月形 44"/>
            <p:cNvSpPr>
              <a:spLocks noChangeArrowheads="1"/>
            </p:cNvSpPr>
            <p:nvPr/>
          </p:nvSpPr>
          <p:spPr bwMode="auto">
            <a:xfrm rot="15351297">
              <a:off x="879962" y="874661"/>
              <a:ext cx="1331655" cy="2663310"/>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grpSp>
      <p:grpSp>
        <p:nvGrpSpPr>
          <p:cNvPr id="15" name="组合 45"/>
          <p:cNvGrpSpPr>
            <a:grpSpLocks/>
          </p:cNvGrpSpPr>
          <p:nvPr/>
        </p:nvGrpSpPr>
        <p:grpSpPr bwMode="auto">
          <a:xfrm>
            <a:off x="1737520" y="1862139"/>
            <a:ext cx="2297113" cy="2289175"/>
            <a:chOff x="0" y="0"/>
            <a:chExt cx="2882188" cy="2872143"/>
          </a:xfrm>
          <a:solidFill>
            <a:srgbClr val="00F1FF"/>
          </a:solidFill>
        </p:grpSpPr>
        <p:sp>
          <p:nvSpPr>
            <p:cNvPr id="16" name="新月形 46"/>
            <p:cNvSpPr>
              <a:spLocks noChangeArrowheads="1"/>
            </p:cNvSpPr>
            <p:nvPr/>
          </p:nvSpPr>
          <p:spPr bwMode="auto">
            <a:xfrm rot="20751297">
              <a:off x="0" y="201607"/>
              <a:ext cx="1331655" cy="2663312"/>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sp>
          <p:nvSpPr>
            <p:cNvPr id="17" name="新月形 47"/>
            <p:cNvSpPr>
              <a:spLocks noChangeArrowheads="1"/>
            </p:cNvSpPr>
            <p:nvPr/>
          </p:nvSpPr>
          <p:spPr bwMode="auto">
            <a:xfrm rot="4551297">
              <a:off x="681991" y="-665827"/>
              <a:ext cx="1331655" cy="2663310"/>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sp>
          <p:nvSpPr>
            <p:cNvPr id="18" name="新月形 48"/>
            <p:cNvSpPr>
              <a:spLocks noChangeArrowheads="1"/>
            </p:cNvSpPr>
            <p:nvPr/>
          </p:nvSpPr>
          <p:spPr bwMode="auto">
            <a:xfrm rot="9951297">
              <a:off x="1550533" y="16873"/>
              <a:ext cx="1331655" cy="2663310"/>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sp>
          <p:nvSpPr>
            <p:cNvPr id="19" name="新月形 49"/>
            <p:cNvSpPr>
              <a:spLocks noChangeArrowheads="1"/>
            </p:cNvSpPr>
            <p:nvPr/>
          </p:nvSpPr>
          <p:spPr bwMode="auto">
            <a:xfrm rot="15351297">
              <a:off x="879962" y="874661"/>
              <a:ext cx="1331655" cy="2663310"/>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grpSp>
      <p:grpSp>
        <p:nvGrpSpPr>
          <p:cNvPr id="20" name="组合 50"/>
          <p:cNvGrpSpPr>
            <a:grpSpLocks/>
          </p:cNvGrpSpPr>
          <p:nvPr/>
        </p:nvGrpSpPr>
        <p:grpSpPr bwMode="auto">
          <a:xfrm>
            <a:off x="8160545" y="1862139"/>
            <a:ext cx="2298700" cy="2289175"/>
            <a:chOff x="0" y="0"/>
            <a:chExt cx="2882188" cy="2872143"/>
          </a:xfrm>
          <a:solidFill>
            <a:srgbClr val="48B62C"/>
          </a:solidFill>
        </p:grpSpPr>
        <p:sp>
          <p:nvSpPr>
            <p:cNvPr id="21" name="新月形 51"/>
            <p:cNvSpPr>
              <a:spLocks noChangeArrowheads="1"/>
            </p:cNvSpPr>
            <p:nvPr/>
          </p:nvSpPr>
          <p:spPr bwMode="auto">
            <a:xfrm rot="20751297">
              <a:off x="0" y="201607"/>
              <a:ext cx="1331655" cy="2663312"/>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sp>
          <p:nvSpPr>
            <p:cNvPr id="22" name="新月形 52"/>
            <p:cNvSpPr>
              <a:spLocks noChangeArrowheads="1"/>
            </p:cNvSpPr>
            <p:nvPr/>
          </p:nvSpPr>
          <p:spPr bwMode="auto">
            <a:xfrm rot="4551297">
              <a:off x="681991" y="-665827"/>
              <a:ext cx="1331655" cy="2663310"/>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sp>
          <p:nvSpPr>
            <p:cNvPr id="23" name="新月形 53"/>
            <p:cNvSpPr>
              <a:spLocks noChangeArrowheads="1"/>
            </p:cNvSpPr>
            <p:nvPr/>
          </p:nvSpPr>
          <p:spPr bwMode="auto">
            <a:xfrm rot="9951297">
              <a:off x="1550533" y="16873"/>
              <a:ext cx="1331655" cy="2663311"/>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sp>
          <p:nvSpPr>
            <p:cNvPr id="24" name="新月形 54"/>
            <p:cNvSpPr>
              <a:spLocks noChangeArrowheads="1"/>
            </p:cNvSpPr>
            <p:nvPr/>
          </p:nvSpPr>
          <p:spPr bwMode="auto">
            <a:xfrm rot="15351297">
              <a:off x="879962" y="874661"/>
              <a:ext cx="1331655" cy="2663310"/>
            </a:xfrm>
            <a:prstGeom prst="moon">
              <a:avLst>
                <a:gd name="adj" fmla="val 15190"/>
              </a:avLst>
            </a:prstGeom>
            <a:grpFill/>
            <a:ln w="12700" cap="flat" cmpd="sng">
              <a:solidFill>
                <a:schemeClr val="bg1"/>
              </a:solidFill>
              <a:bevel/>
              <a:headEnd/>
              <a:tailEnd/>
            </a:ln>
          </p:spPr>
          <p:txBody>
            <a:bodyPr anchor="ctr"/>
            <a:lstStyle/>
            <a:p>
              <a:pPr algn="ctr">
                <a:defRPr/>
              </a:pPr>
              <a:endParaRPr lang="zh-CN" altLang="zh-CN" sz="3200" b="1" i="1">
                <a:solidFill>
                  <a:schemeClr val="bg1"/>
                </a:solidFill>
                <a:latin typeface="微软雅黑" pitchFamily="34" charset="-122"/>
                <a:ea typeface="微软雅黑" pitchFamily="34" charset="-122"/>
                <a:sym typeface="宋体" pitchFamily="2" charset="-122"/>
              </a:endParaRPr>
            </a:p>
          </p:txBody>
        </p:sp>
      </p:grpSp>
    </p:spTree>
    <p:extLst>
      <p:ext uri="{BB962C8B-B14F-4D97-AF65-F5344CB8AC3E}">
        <p14:creationId xmlns:p14="http://schemas.microsoft.com/office/powerpoint/2010/main" val="2830759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750"/>
                                        <p:tgtEl>
                                          <p:spTgt spid="9"/>
                                        </p:tgtEl>
                                      </p:cBhvr>
                                    </p:animEffect>
                                    <p:anim calcmode="lin" valueType="num">
                                      <p:cBhvr>
                                        <p:cTn id="13" dur="750" fill="hold"/>
                                        <p:tgtEl>
                                          <p:spTgt spid="9"/>
                                        </p:tgtEl>
                                        <p:attrNameLst>
                                          <p:attrName>ppt_x</p:attrName>
                                        </p:attrNameLst>
                                      </p:cBhvr>
                                      <p:tavLst>
                                        <p:tav tm="0">
                                          <p:val>
                                            <p:strVal val="#ppt_x"/>
                                          </p:val>
                                        </p:tav>
                                        <p:tav tm="100000">
                                          <p:val>
                                            <p:strVal val="#ppt_x"/>
                                          </p:val>
                                        </p:tav>
                                      </p:tavLst>
                                    </p:anim>
                                    <p:anim calcmode="lin" valueType="num">
                                      <p:cBhvr>
                                        <p:cTn id="14" dur="750" fill="hold"/>
                                        <p:tgtEl>
                                          <p:spTgt spid="9"/>
                                        </p:tgtEl>
                                        <p:attrNameLst>
                                          <p:attrName>ppt_y</p:attrName>
                                        </p:attrNameLst>
                                      </p:cBhvr>
                                      <p:tavLst>
                                        <p:tav tm="0">
                                          <p:val>
                                            <p:strVal val="#ppt_y-.1"/>
                                          </p:val>
                                        </p:tav>
                                        <p:tav tm="100000">
                                          <p:val>
                                            <p:strVal val="#ppt_y"/>
                                          </p:val>
                                        </p:tav>
                                      </p:tavLst>
                                    </p:anim>
                                  </p:childTnLst>
                                </p:cTn>
                              </p:par>
                              <p:par>
                                <p:cTn id="15" presetID="8" presetClass="emph" presetSubtype="0" repeatCount="indefinite" fill="hold" nodeType="withEffect">
                                  <p:stCondLst>
                                    <p:cond delay="0"/>
                                  </p:stCondLst>
                                  <p:childTnLst>
                                    <p:animRot by="21600000">
                                      <p:cBhvr>
                                        <p:cTn id="16" dur="2000" fill="hold"/>
                                        <p:tgtEl>
                                          <p:spTgt spid="9"/>
                                        </p:tgtEl>
                                        <p:attrNameLst>
                                          <p:attrName>r</p:attrName>
                                        </p:attrNameLst>
                                      </p:cBhvr>
                                    </p:animRot>
                                  </p:childTnLst>
                                </p:cTn>
                              </p:par>
                            </p:childTnLst>
                          </p:cTn>
                        </p:par>
                        <p:par>
                          <p:cTn id="17" fill="hold">
                            <p:stCondLst>
                              <p:cond delay="2500"/>
                            </p:stCondLst>
                            <p:childTnLst>
                              <p:par>
                                <p:cTn id="18" presetID="2" presetClass="entr" presetSubtype="2"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1000" fill="hold"/>
                                        <p:tgtEl>
                                          <p:spTgt spid="15"/>
                                        </p:tgtEl>
                                        <p:attrNameLst>
                                          <p:attrName>ppt_x</p:attrName>
                                        </p:attrNameLst>
                                      </p:cBhvr>
                                      <p:tavLst>
                                        <p:tav tm="0">
                                          <p:val>
                                            <p:strVal val="1+#ppt_w/2"/>
                                          </p:val>
                                        </p:tav>
                                        <p:tav tm="100000">
                                          <p:val>
                                            <p:strVal val="#ppt_x"/>
                                          </p:val>
                                        </p:tav>
                                      </p:tavLst>
                                    </p:anim>
                                    <p:anim calcmode="lin" valueType="num">
                                      <p:cBhvr>
                                        <p:cTn id="21" dur="1000" fill="hold"/>
                                        <p:tgtEl>
                                          <p:spTgt spid="15"/>
                                        </p:tgtEl>
                                        <p:attrNameLst>
                                          <p:attrName>ppt_y</p:attrName>
                                        </p:attrNameLst>
                                      </p:cBhvr>
                                      <p:tavLst>
                                        <p:tav tm="0">
                                          <p:val>
                                            <p:strVal val="#ppt_y"/>
                                          </p:val>
                                        </p:tav>
                                        <p:tav tm="100000">
                                          <p:val>
                                            <p:strVal val="#ppt_y"/>
                                          </p:val>
                                        </p:tav>
                                      </p:tavLst>
                                    </p:anim>
                                  </p:childTnLst>
                                </p:cTn>
                              </p:par>
                              <p:par>
                                <p:cTn id="22" presetID="8" presetClass="emph" presetSubtype="0" repeatCount="indefinite" fill="hold" nodeType="withEffect">
                                  <p:stCondLst>
                                    <p:cond delay="0"/>
                                  </p:stCondLst>
                                  <p:childTnLst>
                                    <p:animRot by="21600000">
                                      <p:cBhvr>
                                        <p:cTn id="23" dur="2000" fill="hold"/>
                                        <p:tgtEl>
                                          <p:spTgt spid="15"/>
                                        </p:tgtEl>
                                        <p:attrNameLst>
                                          <p:attrName>r</p:attrName>
                                        </p:attrNameLst>
                                      </p:cBhvr>
                                    </p:animRot>
                                  </p:childTnLst>
                                </p:cTn>
                              </p:par>
                              <p:par>
                                <p:cTn id="24" presetID="2" presetClass="entr" presetSubtype="8"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000" fill="hold"/>
                                        <p:tgtEl>
                                          <p:spTgt spid="20"/>
                                        </p:tgtEl>
                                        <p:attrNameLst>
                                          <p:attrName>ppt_x</p:attrName>
                                        </p:attrNameLst>
                                      </p:cBhvr>
                                      <p:tavLst>
                                        <p:tav tm="0">
                                          <p:val>
                                            <p:strVal val="0-#ppt_w/2"/>
                                          </p:val>
                                        </p:tav>
                                        <p:tav tm="100000">
                                          <p:val>
                                            <p:strVal val="#ppt_x"/>
                                          </p:val>
                                        </p:tav>
                                      </p:tavLst>
                                    </p:anim>
                                    <p:anim calcmode="lin" valueType="num">
                                      <p:cBhvr>
                                        <p:cTn id="27" dur="1000" fill="hold"/>
                                        <p:tgtEl>
                                          <p:spTgt spid="20"/>
                                        </p:tgtEl>
                                        <p:attrNameLst>
                                          <p:attrName>ppt_y</p:attrName>
                                        </p:attrNameLst>
                                      </p:cBhvr>
                                      <p:tavLst>
                                        <p:tav tm="0">
                                          <p:val>
                                            <p:strVal val="#ppt_y"/>
                                          </p:val>
                                        </p:tav>
                                        <p:tav tm="100000">
                                          <p:val>
                                            <p:strVal val="#ppt_y"/>
                                          </p:val>
                                        </p:tav>
                                      </p:tavLst>
                                    </p:anim>
                                  </p:childTnLst>
                                </p:cTn>
                              </p:par>
                              <p:par>
                                <p:cTn id="28" presetID="8" presetClass="emph" presetSubtype="0" repeatCount="indefinite" fill="hold" nodeType="withEffect">
                                  <p:stCondLst>
                                    <p:cond delay="0"/>
                                  </p:stCondLst>
                                  <p:childTnLst>
                                    <p:animRot by="21600000">
                                      <p:cBhvr>
                                        <p:cTn id="29" dur="2000" fill="hold"/>
                                        <p:tgtEl>
                                          <p:spTgt spid="20"/>
                                        </p:tgtEl>
                                        <p:attrNameLst>
                                          <p:attrName>r</p:attrName>
                                        </p:attrNameLst>
                                      </p:cBhvr>
                                    </p:animRot>
                                  </p:childTnLst>
                                </p:cTn>
                              </p:par>
                            </p:childTnLst>
                          </p:cTn>
                        </p:par>
                        <p:par>
                          <p:cTn id="30" fill="hold">
                            <p:stCondLst>
                              <p:cond delay="4500"/>
                            </p:stCondLst>
                            <p:childTnLst>
                              <p:par>
                                <p:cTn id="31" presetID="42" presetClass="entr" presetSubtype="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p:cBhvr>
                                        <p:cTn id="33" dur="750"/>
                                        <p:tgtEl>
                                          <p:spTgt spid="3"/>
                                        </p:tgtEl>
                                      </p:cBhvr>
                                    </p:animEffect>
                                    <p:anim calcmode="lin" valueType="num">
                                      <p:cBhvr>
                                        <p:cTn id="34" dur="750" fill="hold"/>
                                        <p:tgtEl>
                                          <p:spTgt spid="3"/>
                                        </p:tgtEl>
                                        <p:attrNameLst>
                                          <p:attrName>ppt_x</p:attrName>
                                        </p:attrNameLst>
                                      </p:cBhvr>
                                      <p:tavLst>
                                        <p:tav tm="0">
                                          <p:val>
                                            <p:strVal val="#ppt_x"/>
                                          </p:val>
                                        </p:tav>
                                        <p:tav tm="100000">
                                          <p:val>
                                            <p:strVal val="#ppt_x"/>
                                          </p:val>
                                        </p:tav>
                                      </p:tavLst>
                                    </p:anim>
                                    <p:anim calcmode="lin" valueType="num">
                                      <p:cBhvr>
                                        <p:cTn id="35" dur="750" fill="hold"/>
                                        <p:tgtEl>
                                          <p:spTgt spid="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p:cBhvr>
                                        <p:cTn id="38" dur="750"/>
                                        <p:tgtEl>
                                          <p:spTgt spid="4"/>
                                        </p:tgtEl>
                                      </p:cBhvr>
                                    </p:animEffect>
                                    <p:anim calcmode="lin" valueType="num">
                                      <p:cBhvr>
                                        <p:cTn id="39" dur="750" fill="hold"/>
                                        <p:tgtEl>
                                          <p:spTgt spid="4"/>
                                        </p:tgtEl>
                                        <p:attrNameLst>
                                          <p:attrName>ppt_x</p:attrName>
                                        </p:attrNameLst>
                                      </p:cBhvr>
                                      <p:tavLst>
                                        <p:tav tm="0">
                                          <p:val>
                                            <p:strVal val="#ppt_x"/>
                                          </p:val>
                                        </p:tav>
                                        <p:tav tm="100000">
                                          <p:val>
                                            <p:strVal val="#ppt_x"/>
                                          </p:val>
                                        </p:tav>
                                      </p:tavLst>
                                    </p:anim>
                                    <p:anim calcmode="lin" valueType="num">
                                      <p:cBhvr>
                                        <p:cTn id="40" dur="750" fill="hold"/>
                                        <p:tgtEl>
                                          <p:spTgt spid="4"/>
                                        </p:tgtEl>
                                        <p:attrNameLst>
                                          <p:attrName>ppt_y</p:attrName>
                                        </p:attrNameLst>
                                      </p:cBhvr>
                                      <p:tavLst>
                                        <p:tav tm="0">
                                          <p:val>
                                            <p:strVal val="#ppt_y+.1"/>
                                          </p:val>
                                        </p:tav>
                                        <p:tav tm="100000">
                                          <p:val>
                                            <p:strVal val="#ppt_y"/>
                                          </p:val>
                                        </p:tav>
                                      </p:tavLst>
                                    </p:anim>
                                  </p:childTnLst>
                                </p:cTn>
                              </p:par>
                            </p:childTnLst>
                          </p:cTn>
                        </p:par>
                        <p:par>
                          <p:cTn id="41" fill="hold">
                            <p:stCondLst>
                              <p:cond delay="5250"/>
                            </p:stCondLst>
                            <p:childTnLst>
                              <p:par>
                                <p:cTn id="42" presetID="42" presetClass="entr" presetSubtype="0"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p:cBhvr>
                                        <p:cTn id="44" dur="750"/>
                                        <p:tgtEl>
                                          <p:spTgt spid="5"/>
                                        </p:tgtEl>
                                      </p:cBhvr>
                                    </p:animEffect>
                                    <p:anim calcmode="lin" valueType="num">
                                      <p:cBhvr>
                                        <p:cTn id="45" dur="750" fill="hold"/>
                                        <p:tgtEl>
                                          <p:spTgt spid="5"/>
                                        </p:tgtEl>
                                        <p:attrNameLst>
                                          <p:attrName>ppt_x</p:attrName>
                                        </p:attrNameLst>
                                      </p:cBhvr>
                                      <p:tavLst>
                                        <p:tav tm="0">
                                          <p:val>
                                            <p:strVal val="#ppt_x"/>
                                          </p:val>
                                        </p:tav>
                                        <p:tav tm="100000">
                                          <p:val>
                                            <p:strVal val="#ppt_x"/>
                                          </p:val>
                                        </p:tav>
                                      </p:tavLst>
                                    </p:anim>
                                    <p:anim calcmode="lin" valueType="num">
                                      <p:cBhvr>
                                        <p:cTn id="46" dur="75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p:cBhvr>
                                        <p:cTn id="49" dur="750"/>
                                        <p:tgtEl>
                                          <p:spTgt spid="7"/>
                                        </p:tgtEl>
                                      </p:cBhvr>
                                    </p:animEffect>
                                    <p:anim calcmode="lin" valueType="num">
                                      <p:cBhvr>
                                        <p:cTn id="50" dur="750" fill="hold"/>
                                        <p:tgtEl>
                                          <p:spTgt spid="7"/>
                                        </p:tgtEl>
                                        <p:attrNameLst>
                                          <p:attrName>ppt_x</p:attrName>
                                        </p:attrNameLst>
                                      </p:cBhvr>
                                      <p:tavLst>
                                        <p:tav tm="0">
                                          <p:val>
                                            <p:strVal val="#ppt_x"/>
                                          </p:val>
                                        </p:tav>
                                        <p:tav tm="100000">
                                          <p:val>
                                            <p:strVal val="#ppt_x"/>
                                          </p:val>
                                        </p:tav>
                                      </p:tavLst>
                                    </p:anim>
                                    <p:anim calcmode="lin" valueType="num">
                                      <p:cBhvr>
                                        <p:cTn id="51" dur="750" fill="hold"/>
                                        <p:tgtEl>
                                          <p:spTgt spid="7"/>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42" presetClass="entr" presetSubtype="0"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p:cBhvr>
                                        <p:cTn id="55" dur="750"/>
                                        <p:tgtEl>
                                          <p:spTgt spid="6"/>
                                        </p:tgtEl>
                                      </p:cBhvr>
                                    </p:animEffect>
                                    <p:anim calcmode="lin" valueType="num">
                                      <p:cBhvr>
                                        <p:cTn id="56" dur="750" fill="hold"/>
                                        <p:tgtEl>
                                          <p:spTgt spid="6"/>
                                        </p:tgtEl>
                                        <p:attrNameLst>
                                          <p:attrName>ppt_x</p:attrName>
                                        </p:attrNameLst>
                                      </p:cBhvr>
                                      <p:tavLst>
                                        <p:tav tm="0">
                                          <p:val>
                                            <p:strVal val="#ppt_x"/>
                                          </p:val>
                                        </p:tav>
                                        <p:tav tm="100000">
                                          <p:val>
                                            <p:strVal val="#ppt_x"/>
                                          </p:val>
                                        </p:tav>
                                      </p:tavLst>
                                    </p:anim>
                                    <p:anim calcmode="lin" valueType="num">
                                      <p:cBhvr>
                                        <p:cTn id="57" dur="75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p:cBhvr>
                                        <p:cTn id="60" dur="750"/>
                                        <p:tgtEl>
                                          <p:spTgt spid="8"/>
                                        </p:tgtEl>
                                      </p:cBhvr>
                                    </p:animEffect>
                                    <p:anim calcmode="lin" valueType="num">
                                      <p:cBhvr>
                                        <p:cTn id="61" dur="750" fill="hold"/>
                                        <p:tgtEl>
                                          <p:spTgt spid="8"/>
                                        </p:tgtEl>
                                        <p:attrNameLst>
                                          <p:attrName>ppt_x</p:attrName>
                                        </p:attrNameLst>
                                      </p:cBhvr>
                                      <p:tavLst>
                                        <p:tav tm="0">
                                          <p:val>
                                            <p:strVal val="#ppt_x"/>
                                          </p:val>
                                        </p:tav>
                                        <p:tav tm="100000">
                                          <p:val>
                                            <p:strVal val="#ppt_x"/>
                                          </p:val>
                                        </p:tav>
                                      </p:tavLst>
                                    </p:anim>
                                    <p:anim calcmode="lin" valueType="num">
                                      <p:cBhvr>
                                        <p:cTn id="62"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bldLvl="0" autoUpdateAnimBg="0"/>
      <p:bldP spid="4" grpId="0" bldLvl="0" autoUpdateAnimBg="0"/>
      <p:bldP spid="5" grpId="0" bldLvl="0" autoUpdateAnimBg="0"/>
      <p:bldP spid="6" grpId="0" bldLvl="0" autoUpdateAnimBg="0"/>
      <p:bldP spid="7" grpId="0" bldLvl="0" autoUpdateAnimBg="0"/>
      <p:bldP spid="8"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cxnSp>
        <p:nvCxnSpPr>
          <p:cNvPr id="60" name="直接连接符 59"/>
          <p:cNvCxnSpPr/>
          <p:nvPr/>
        </p:nvCxnSpPr>
        <p:spPr>
          <a:xfrm>
            <a:off x="8386234" y="2240343"/>
            <a:ext cx="1390272" cy="1115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7358857" y="5483249"/>
            <a:ext cx="1234215" cy="4190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1584293" y="4112287"/>
            <a:ext cx="985435" cy="821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696527" y="1955802"/>
            <a:ext cx="1536171" cy="396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任意多边形 14"/>
          <p:cNvSpPr>
            <a:spLocks noChangeArrowheads="1"/>
          </p:cNvSpPr>
          <p:nvPr/>
        </p:nvSpPr>
        <p:spPr bwMode="auto">
          <a:xfrm>
            <a:off x="3082133" y="2000250"/>
            <a:ext cx="6072187" cy="3271839"/>
          </a:xfrm>
          <a:custGeom>
            <a:avLst/>
            <a:gdLst>
              <a:gd name="T0" fmla="*/ 200025 w 6072187"/>
              <a:gd name="T1" fmla="*/ 700088 h 3271838"/>
              <a:gd name="T2" fmla="*/ 3000375 w 6072187"/>
              <a:gd name="T3" fmla="*/ 2286000 h 3271838"/>
              <a:gd name="T4" fmla="*/ 4914900 w 6072187"/>
              <a:gd name="T5" fmla="*/ 0 h 3271838"/>
              <a:gd name="T6" fmla="*/ 6072187 w 6072187"/>
              <a:gd name="T7" fmla="*/ 3171825 h 3271838"/>
              <a:gd name="T8" fmla="*/ 3000375 w 6072187"/>
              <a:gd name="T9" fmla="*/ 2343150 h 3271838"/>
              <a:gd name="T10" fmla="*/ 0 w 6072187"/>
              <a:gd name="T11" fmla="*/ 3271838 h 3271838"/>
              <a:gd name="T12" fmla="*/ 200025 w 6072187"/>
              <a:gd name="T13" fmla="*/ 700088 h 3271838"/>
              <a:gd name="T14" fmla="*/ 0 60000 65536"/>
              <a:gd name="T15" fmla="*/ 0 60000 65536"/>
              <a:gd name="T16" fmla="*/ 0 60000 65536"/>
              <a:gd name="T17" fmla="*/ 0 60000 65536"/>
              <a:gd name="T18" fmla="*/ 0 60000 65536"/>
              <a:gd name="T19" fmla="*/ 0 60000 65536"/>
              <a:gd name="T20" fmla="*/ 0 60000 65536"/>
              <a:gd name="T21" fmla="*/ 0 w 6072187"/>
              <a:gd name="T22" fmla="*/ 0 h 3271838"/>
              <a:gd name="T23" fmla="*/ 6072187 w 6072187"/>
              <a:gd name="T24" fmla="*/ 3271838 h 32718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72187" h="3271838">
                <a:moveTo>
                  <a:pt x="200025" y="700088"/>
                </a:moveTo>
                <a:lnTo>
                  <a:pt x="3000375" y="2286000"/>
                </a:lnTo>
                <a:lnTo>
                  <a:pt x="4914900" y="0"/>
                </a:lnTo>
                <a:lnTo>
                  <a:pt x="6072187" y="3171825"/>
                </a:lnTo>
                <a:lnTo>
                  <a:pt x="3000375" y="2343150"/>
                </a:lnTo>
                <a:lnTo>
                  <a:pt x="0" y="3271838"/>
                </a:lnTo>
                <a:lnTo>
                  <a:pt x="200025" y="700088"/>
                </a:lnTo>
                <a:close/>
              </a:path>
            </a:pathLst>
          </a:custGeom>
          <a:noFill/>
          <a:ln w="12700" cap="flat" cmpd="sng">
            <a:solidFill>
              <a:srgbClr val="BFBFBF">
                <a:alpha val="79999"/>
              </a:srgbClr>
            </a:solidFill>
            <a:bevel/>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p>
            <a:pPr algn="ctr"/>
            <a:endParaRPr lang="zh-CN" altLang="zh-CN" sz="3200">
              <a:solidFill>
                <a:srgbClr val="FFFFFF"/>
              </a:solidFill>
              <a:latin typeface="宋体" pitchFamily="2" charset="-122"/>
              <a:sym typeface="宋体" pitchFamily="2" charset="-122"/>
            </a:endParaRPr>
          </a:p>
        </p:txBody>
      </p:sp>
      <p:sp>
        <p:nvSpPr>
          <p:cNvPr id="65" name="椭圆 8"/>
          <p:cNvSpPr>
            <a:spLocks noChangeArrowheads="1"/>
          </p:cNvSpPr>
          <p:nvPr/>
        </p:nvSpPr>
        <p:spPr bwMode="auto">
          <a:xfrm>
            <a:off x="4793458" y="3057526"/>
            <a:ext cx="2484437" cy="2486025"/>
          </a:xfrm>
          <a:prstGeom prst="ellipse">
            <a:avLst/>
          </a:prstGeom>
          <a:solidFill>
            <a:srgbClr val="48B62C"/>
          </a:solidFill>
          <a:ln>
            <a:noFill/>
          </a:ln>
          <a:extLst/>
        </p:spPr>
        <p:txBody>
          <a:bodyPr lIns="91440" tIns="45720" rIns="91440" bIns="45720" anchor="ctr"/>
          <a:lstStyle/>
          <a:p>
            <a:pPr algn="ctr"/>
            <a:endParaRPr lang="zh-CN" altLang="zh-CN" sz="3200">
              <a:solidFill>
                <a:srgbClr val="FFFFFF"/>
              </a:solidFill>
              <a:latin typeface="宋体" pitchFamily="2" charset="-122"/>
              <a:sym typeface="宋体" pitchFamily="2" charset="-122"/>
            </a:endParaRPr>
          </a:p>
        </p:txBody>
      </p:sp>
      <p:grpSp>
        <p:nvGrpSpPr>
          <p:cNvPr id="66" name="组合 65"/>
          <p:cNvGrpSpPr/>
          <p:nvPr/>
        </p:nvGrpSpPr>
        <p:grpSpPr>
          <a:xfrm>
            <a:off x="7097397" y="1478442"/>
            <a:ext cx="1584960" cy="1584957"/>
            <a:chOff x="5193507" y="979885"/>
            <a:chExt cx="1446610" cy="1446609"/>
          </a:xfrm>
          <a:solidFill>
            <a:srgbClr val="FF8001"/>
          </a:solidFill>
        </p:grpSpPr>
        <p:sp>
          <p:nvSpPr>
            <p:cNvPr id="67" name="椭圆 9"/>
            <p:cNvSpPr>
              <a:spLocks noChangeArrowheads="1"/>
            </p:cNvSpPr>
            <p:nvPr/>
          </p:nvSpPr>
          <p:spPr bwMode="auto">
            <a:xfrm>
              <a:off x="5193507" y="979885"/>
              <a:ext cx="1446610" cy="1446609"/>
            </a:xfrm>
            <a:prstGeom prst="ellipse">
              <a:avLst/>
            </a:prstGeom>
            <a:solidFill>
              <a:srgbClr val="CC203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91440" tIns="45720" rIns="91440" bIns="45720" anchor="ctr"/>
            <a:lstStyle/>
            <a:p>
              <a:pPr algn="ctr"/>
              <a:endParaRPr lang="zh-CN" altLang="zh-CN" sz="2133" b="1">
                <a:solidFill>
                  <a:srgbClr val="FFFFFF"/>
                </a:solidFill>
                <a:latin typeface="宋体" pitchFamily="2" charset="-122"/>
                <a:sym typeface="宋体" pitchFamily="2" charset="-122"/>
              </a:endParaRPr>
            </a:p>
          </p:txBody>
        </p:sp>
        <p:sp>
          <p:nvSpPr>
            <p:cNvPr id="68" name="文本框 16"/>
            <p:cNvSpPr>
              <a:spLocks noChangeArrowheads="1"/>
            </p:cNvSpPr>
            <p:nvPr/>
          </p:nvSpPr>
          <p:spPr bwMode="auto">
            <a:xfrm>
              <a:off x="5582352" y="1383654"/>
              <a:ext cx="668919" cy="68343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algn="ctr"/>
              <a:r>
                <a:rPr lang="zh-CN" altLang="en-US" sz="2133" b="1" dirty="0">
                  <a:solidFill>
                    <a:schemeClr val="bg1"/>
                  </a:solidFill>
                  <a:latin typeface="微软雅黑" pitchFamily="34" charset="-122"/>
                  <a:ea typeface="微软雅黑" pitchFamily="34" charset="-122"/>
                  <a:sym typeface="微软雅黑" pitchFamily="34" charset="-122"/>
                </a:rPr>
                <a:t>添加</a:t>
              </a:r>
              <a:endParaRPr lang="en-US" altLang="zh-CN" sz="2133" b="1" dirty="0">
                <a:solidFill>
                  <a:schemeClr val="bg1"/>
                </a:solidFill>
                <a:latin typeface="微软雅黑" pitchFamily="34" charset="-122"/>
                <a:ea typeface="微软雅黑" pitchFamily="34" charset="-122"/>
                <a:sym typeface="微软雅黑" pitchFamily="34" charset="-122"/>
              </a:endParaRPr>
            </a:p>
            <a:p>
              <a:pPr algn="ctr"/>
              <a:r>
                <a:rPr lang="zh-CN" altLang="en-US" sz="2133" b="1" dirty="0">
                  <a:solidFill>
                    <a:schemeClr val="bg1"/>
                  </a:solidFill>
                  <a:latin typeface="微软雅黑" pitchFamily="34" charset="-122"/>
                  <a:ea typeface="微软雅黑" pitchFamily="34" charset="-122"/>
                  <a:sym typeface="微软雅黑" pitchFamily="34" charset="-122"/>
                </a:rPr>
                <a:t>文本</a:t>
              </a:r>
            </a:p>
          </p:txBody>
        </p:sp>
      </p:grpSp>
      <p:grpSp>
        <p:nvGrpSpPr>
          <p:cNvPr id="69" name="组合 68"/>
          <p:cNvGrpSpPr/>
          <p:nvPr/>
        </p:nvGrpSpPr>
        <p:grpSpPr>
          <a:xfrm>
            <a:off x="2569728" y="1882993"/>
            <a:ext cx="1305797" cy="1304491"/>
            <a:chOff x="1820466" y="1306116"/>
            <a:chExt cx="1191815" cy="1190625"/>
          </a:xfrm>
          <a:solidFill>
            <a:srgbClr val="F8A519"/>
          </a:solidFill>
        </p:grpSpPr>
        <p:sp>
          <p:nvSpPr>
            <p:cNvPr id="70" name="椭圆 7"/>
            <p:cNvSpPr>
              <a:spLocks noChangeArrowheads="1"/>
            </p:cNvSpPr>
            <p:nvPr/>
          </p:nvSpPr>
          <p:spPr bwMode="auto">
            <a:xfrm>
              <a:off x="1820466" y="1306116"/>
              <a:ext cx="1191815" cy="1190625"/>
            </a:xfrm>
            <a:prstGeom prst="ellipse">
              <a:avLst/>
            </a:prstGeom>
            <a:solidFill>
              <a:srgbClr val="FFC00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91440" tIns="45720" rIns="91440" bIns="45720" anchor="ctr"/>
            <a:lstStyle/>
            <a:p>
              <a:pPr algn="ctr"/>
              <a:endParaRPr lang="zh-CN" altLang="zh-CN" sz="2133" b="1">
                <a:solidFill>
                  <a:srgbClr val="FFFFFF"/>
                </a:solidFill>
                <a:latin typeface="宋体" pitchFamily="2" charset="-122"/>
                <a:sym typeface="宋体" pitchFamily="2" charset="-122"/>
              </a:endParaRPr>
            </a:p>
          </p:txBody>
        </p:sp>
        <p:sp>
          <p:nvSpPr>
            <p:cNvPr id="71" name="文本框 17"/>
            <p:cNvSpPr>
              <a:spLocks noChangeArrowheads="1"/>
            </p:cNvSpPr>
            <p:nvPr/>
          </p:nvSpPr>
          <p:spPr bwMode="auto">
            <a:xfrm>
              <a:off x="2047890" y="1634562"/>
              <a:ext cx="708423" cy="60875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algn="ctr"/>
              <a:r>
                <a:rPr lang="zh-CN" altLang="en-US" sz="1867" b="1" dirty="0">
                  <a:solidFill>
                    <a:schemeClr val="bg1"/>
                  </a:solidFill>
                  <a:latin typeface="微软雅黑" pitchFamily="34" charset="-122"/>
                  <a:ea typeface="微软雅黑" pitchFamily="34" charset="-122"/>
                  <a:sym typeface="微软雅黑" pitchFamily="34" charset="-122"/>
                </a:rPr>
                <a:t>添加</a:t>
              </a:r>
              <a:endParaRPr lang="en-US" altLang="zh-CN" sz="1867" b="1" dirty="0">
                <a:solidFill>
                  <a:schemeClr val="bg1"/>
                </a:solidFill>
                <a:latin typeface="微软雅黑" pitchFamily="34" charset="-122"/>
                <a:ea typeface="微软雅黑" pitchFamily="34" charset="-122"/>
                <a:sym typeface="微软雅黑" pitchFamily="34" charset="-122"/>
              </a:endParaRPr>
            </a:p>
            <a:p>
              <a:r>
                <a:rPr lang="zh-CN" altLang="en-US" sz="1867" b="1" dirty="0">
                  <a:solidFill>
                    <a:schemeClr val="bg1"/>
                  </a:solidFill>
                  <a:latin typeface="微软雅黑" pitchFamily="34" charset="-122"/>
                  <a:ea typeface="微软雅黑" pitchFamily="34" charset="-122"/>
                  <a:sym typeface="微软雅黑" pitchFamily="34" charset="-122"/>
                </a:rPr>
                <a:t>文本</a:t>
              </a:r>
            </a:p>
          </p:txBody>
        </p:sp>
      </p:grpSp>
      <p:grpSp>
        <p:nvGrpSpPr>
          <p:cNvPr id="72" name="组合 71"/>
          <p:cNvGrpSpPr/>
          <p:nvPr/>
        </p:nvGrpSpPr>
        <p:grpSpPr>
          <a:xfrm>
            <a:off x="2443925" y="4454355"/>
            <a:ext cx="1419288" cy="1417981"/>
            <a:chOff x="1716882" y="3225404"/>
            <a:chExt cx="1295400" cy="1294209"/>
          </a:xfrm>
          <a:solidFill>
            <a:srgbClr val="FF8001"/>
          </a:solidFill>
        </p:grpSpPr>
        <p:sp>
          <p:nvSpPr>
            <p:cNvPr id="73" name="椭圆 6"/>
            <p:cNvSpPr>
              <a:spLocks noChangeArrowheads="1"/>
            </p:cNvSpPr>
            <p:nvPr/>
          </p:nvSpPr>
          <p:spPr bwMode="auto">
            <a:xfrm>
              <a:off x="1716882" y="3225404"/>
              <a:ext cx="1295400" cy="1294209"/>
            </a:xfrm>
            <a:prstGeom prst="ellipse">
              <a:avLst/>
            </a:prstGeom>
            <a:solidFill>
              <a:srgbClr val="CC203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91440" tIns="45720" rIns="91440" bIns="45720" anchor="ctr"/>
            <a:lstStyle/>
            <a:p>
              <a:pPr algn="ctr"/>
              <a:endParaRPr lang="zh-CN" altLang="zh-CN" sz="2133" b="1">
                <a:solidFill>
                  <a:srgbClr val="FFFFFF"/>
                </a:solidFill>
                <a:latin typeface="宋体" pitchFamily="2" charset="-122"/>
                <a:sym typeface="宋体" pitchFamily="2" charset="-122"/>
              </a:endParaRPr>
            </a:p>
          </p:txBody>
        </p:sp>
        <p:sp>
          <p:nvSpPr>
            <p:cNvPr id="74" name="文本框 18"/>
            <p:cNvSpPr>
              <a:spLocks noChangeArrowheads="1"/>
            </p:cNvSpPr>
            <p:nvPr/>
          </p:nvSpPr>
          <p:spPr bwMode="auto">
            <a:xfrm>
              <a:off x="2062309" y="3605642"/>
              <a:ext cx="604544" cy="60875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algn="ctr"/>
              <a:r>
                <a:rPr lang="zh-CN" altLang="en-US" sz="1867" b="1" dirty="0">
                  <a:solidFill>
                    <a:srgbClr val="FFFFFF"/>
                  </a:solidFill>
                  <a:latin typeface="微软雅黑" pitchFamily="34" charset="-122"/>
                  <a:ea typeface="微软雅黑" pitchFamily="34" charset="-122"/>
                  <a:sym typeface="微软雅黑" pitchFamily="34" charset="-122"/>
                </a:rPr>
                <a:t>添加</a:t>
              </a:r>
              <a:endParaRPr lang="en-US" altLang="zh-CN" sz="1867" b="1" dirty="0">
                <a:solidFill>
                  <a:srgbClr val="FFFFFF"/>
                </a:solidFill>
                <a:latin typeface="微软雅黑" pitchFamily="34" charset="-122"/>
                <a:ea typeface="微软雅黑" pitchFamily="34" charset="-122"/>
                <a:sym typeface="微软雅黑" pitchFamily="34" charset="-122"/>
              </a:endParaRPr>
            </a:p>
            <a:p>
              <a:pPr algn="ctr"/>
              <a:r>
                <a:rPr lang="zh-CN" altLang="en-US" sz="1867" b="1" dirty="0">
                  <a:solidFill>
                    <a:srgbClr val="FFFFFF"/>
                  </a:solidFill>
                  <a:latin typeface="微软雅黑" pitchFamily="34" charset="-122"/>
                  <a:ea typeface="微软雅黑" pitchFamily="34" charset="-122"/>
                  <a:sym typeface="微软雅黑" pitchFamily="34" charset="-122"/>
                </a:rPr>
                <a:t>文本</a:t>
              </a:r>
            </a:p>
          </p:txBody>
        </p:sp>
      </p:grpSp>
      <p:grpSp>
        <p:nvGrpSpPr>
          <p:cNvPr id="75" name="组合 74"/>
          <p:cNvGrpSpPr/>
          <p:nvPr/>
        </p:nvGrpSpPr>
        <p:grpSpPr>
          <a:xfrm>
            <a:off x="8224159" y="4329088"/>
            <a:ext cx="1552347" cy="1551040"/>
            <a:chOff x="6041232" y="3120629"/>
            <a:chExt cx="1416844" cy="1415653"/>
          </a:xfrm>
          <a:solidFill>
            <a:srgbClr val="C00000"/>
          </a:solidFill>
        </p:grpSpPr>
        <p:sp>
          <p:nvSpPr>
            <p:cNvPr id="76" name="椭圆 10"/>
            <p:cNvSpPr>
              <a:spLocks noChangeArrowheads="1"/>
            </p:cNvSpPr>
            <p:nvPr/>
          </p:nvSpPr>
          <p:spPr bwMode="auto">
            <a:xfrm>
              <a:off x="6041232" y="3120629"/>
              <a:ext cx="1416844" cy="1415653"/>
            </a:xfrm>
            <a:prstGeom prst="ellipse">
              <a:avLst/>
            </a:prstGeom>
            <a:solidFill>
              <a:srgbClr val="00F1F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91440" tIns="45720" rIns="91440" bIns="45720" anchor="ctr"/>
            <a:lstStyle/>
            <a:p>
              <a:pPr algn="ctr"/>
              <a:endParaRPr lang="zh-CN" altLang="zh-CN" sz="2133" b="1">
                <a:solidFill>
                  <a:srgbClr val="FFFFFF"/>
                </a:solidFill>
                <a:latin typeface="宋体" pitchFamily="2" charset="-122"/>
                <a:sym typeface="宋体" pitchFamily="2" charset="-122"/>
              </a:endParaRPr>
            </a:p>
          </p:txBody>
        </p:sp>
        <p:sp>
          <p:nvSpPr>
            <p:cNvPr id="77" name="文本框 19"/>
            <p:cNvSpPr>
              <a:spLocks noChangeArrowheads="1"/>
            </p:cNvSpPr>
            <p:nvPr/>
          </p:nvSpPr>
          <p:spPr bwMode="auto">
            <a:xfrm>
              <a:off x="6466061" y="3525929"/>
              <a:ext cx="604544" cy="60875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algn="ctr"/>
              <a:r>
                <a:rPr lang="zh-CN" altLang="en-US" sz="1867" b="1" dirty="0">
                  <a:solidFill>
                    <a:srgbClr val="FFFFFF"/>
                  </a:solidFill>
                  <a:latin typeface="微软雅黑" pitchFamily="34" charset="-122"/>
                  <a:ea typeface="微软雅黑" pitchFamily="34" charset="-122"/>
                  <a:sym typeface="微软雅黑" pitchFamily="34" charset="-122"/>
                </a:rPr>
                <a:t>添加</a:t>
              </a:r>
              <a:endParaRPr lang="en-US" altLang="zh-CN" sz="1867" b="1" dirty="0">
                <a:solidFill>
                  <a:srgbClr val="FFFFFF"/>
                </a:solidFill>
                <a:latin typeface="微软雅黑" pitchFamily="34" charset="-122"/>
                <a:ea typeface="微软雅黑" pitchFamily="34" charset="-122"/>
                <a:sym typeface="微软雅黑" pitchFamily="34" charset="-122"/>
              </a:endParaRPr>
            </a:p>
            <a:p>
              <a:pPr algn="ctr"/>
              <a:r>
                <a:rPr lang="zh-CN" altLang="en-US" sz="1867" b="1" dirty="0">
                  <a:solidFill>
                    <a:srgbClr val="FFFFFF"/>
                  </a:solidFill>
                  <a:latin typeface="微软雅黑" pitchFamily="34" charset="-122"/>
                  <a:ea typeface="微软雅黑" pitchFamily="34" charset="-122"/>
                  <a:sym typeface="微软雅黑" pitchFamily="34" charset="-122"/>
                </a:rPr>
                <a:t>文本</a:t>
              </a:r>
            </a:p>
          </p:txBody>
        </p:sp>
      </p:grpSp>
      <p:sp>
        <p:nvSpPr>
          <p:cNvPr id="78" name="椭圆 20"/>
          <p:cNvSpPr>
            <a:spLocks noChangeArrowheads="1"/>
          </p:cNvSpPr>
          <p:nvPr/>
        </p:nvSpPr>
        <p:spPr bwMode="auto">
          <a:xfrm>
            <a:off x="7061994" y="5605464"/>
            <a:ext cx="593725" cy="593725"/>
          </a:xfrm>
          <a:prstGeom prst="ellipse">
            <a:avLst/>
          </a:prstGeom>
          <a:solidFill>
            <a:srgbClr val="FFC000"/>
          </a:solidFill>
          <a:ln>
            <a:noFill/>
          </a:ln>
          <a:extLst/>
        </p:spPr>
        <p:txBody>
          <a:bodyPr lIns="91440" tIns="45720" rIns="91440" bIns="45720" anchor="ctr"/>
          <a:lstStyle/>
          <a:p>
            <a:pPr algn="ctr"/>
            <a:r>
              <a:rPr lang="en-US" altLang="zh-CN" sz="1600" dirty="0">
                <a:solidFill>
                  <a:srgbClr val="FFFFFF"/>
                </a:solidFill>
                <a:latin typeface="宋体" pitchFamily="2" charset="-122"/>
                <a:sym typeface="宋体" pitchFamily="2" charset="-122"/>
              </a:rPr>
              <a:t>80%</a:t>
            </a:r>
            <a:endParaRPr lang="zh-CN" altLang="zh-CN" sz="1600" dirty="0">
              <a:solidFill>
                <a:srgbClr val="FFFFFF"/>
              </a:solidFill>
              <a:latin typeface="宋体" pitchFamily="2" charset="-122"/>
              <a:sym typeface="宋体" pitchFamily="2" charset="-122"/>
            </a:endParaRPr>
          </a:p>
        </p:txBody>
      </p:sp>
      <p:sp>
        <p:nvSpPr>
          <p:cNvPr id="79" name="椭圆 21"/>
          <p:cNvSpPr>
            <a:spLocks noChangeArrowheads="1"/>
          </p:cNvSpPr>
          <p:nvPr/>
        </p:nvSpPr>
        <p:spPr bwMode="auto">
          <a:xfrm>
            <a:off x="1124877" y="3665671"/>
            <a:ext cx="747448" cy="747448"/>
          </a:xfrm>
          <a:prstGeom prst="ellipse">
            <a:avLst/>
          </a:prstGeom>
          <a:solidFill>
            <a:srgbClr val="48B62C"/>
          </a:solidFill>
          <a:ln w="12700" cap="flat" cmpd="sng">
            <a:solidFill>
              <a:srgbClr val="FDFDFD"/>
            </a:solidFill>
            <a:bevel/>
            <a:headEnd/>
            <a:tailEnd/>
          </a:ln>
        </p:spPr>
        <p:txBody>
          <a:bodyPr lIns="91440" tIns="45720" rIns="91440" bIns="45720" anchor="ctr"/>
          <a:lstStyle/>
          <a:p>
            <a:pPr algn="ctr"/>
            <a:r>
              <a:rPr lang="en-US" altLang="zh-CN" dirty="0">
                <a:solidFill>
                  <a:srgbClr val="FFFFFF"/>
                </a:solidFill>
                <a:latin typeface="宋体" pitchFamily="2" charset="-122"/>
                <a:sym typeface="宋体" pitchFamily="2" charset="-122"/>
              </a:rPr>
              <a:t>60%</a:t>
            </a:r>
            <a:endParaRPr lang="zh-CN" altLang="zh-CN" dirty="0">
              <a:solidFill>
                <a:srgbClr val="FFFFFF"/>
              </a:solidFill>
              <a:latin typeface="宋体" pitchFamily="2" charset="-122"/>
              <a:sym typeface="宋体" pitchFamily="2" charset="-122"/>
            </a:endParaRPr>
          </a:p>
        </p:txBody>
      </p:sp>
      <p:sp>
        <p:nvSpPr>
          <p:cNvPr id="80" name="椭圆 23"/>
          <p:cNvSpPr>
            <a:spLocks noChangeArrowheads="1"/>
          </p:cNvSpPr>
          <p:nvPr/>
        </p:nvSpPr>
        <p:spPr bwMode="auto">
          <a:xfrm>
            <a:off x="9484519" y="1955801"/>
            <a:ext cx="792163" cy="792163"/>
          </a:xfrm>
          <a:prstGeom prst="ellipse">
            <a:avLst/>
          </a:prstGeom>
          <a:solidFill>
            <a:srgbClr val="48B62C"/>
          </a:solidFill>
          <a:ln>
            <a:noFill/>
          </a:ln>
          <a:extLst/>
        </p:spPr>
        <p:txBody>
          <a:bodyPr lIns="91440" tIns="45720" rIns="91440" bIns="45720" anchor="ctr"/>
          <a:lstStyle/>
          <a:p>
            <a:pPr algn="ctr"/>
            <a:r>
              <a:rPr lang="en-US" altLang="zh-CN" sz="1867" dirty="0">
                <a:solidFill>
                  <a:srgbClr val="FFFFFF"/>
                </a:solidFill>
                <a:latin typeface="宋体" pitchFamily="2" charset="-122"/>
                <a:sym typeface="宋体" pitchFamily="2" charset="-122"/>
              </a:rPr>
              <a:t>95%</a:t>
            </a:r>
            <a:endParaRPr lang="zh-CN" altLang="zh-CN" sz="1867" dirty="0">
              <a:solidFill>
                <a:srgbClr val="FFFFFF"/>
              </a:solidFill>
              <a:latin typeface="宋体" pitchFamily="2" charset="-122"/>
              <a:sym typeface="宋体" pitchFamily="2" charset="-122"/>
            </a:endParaRPr>
          </a:p>
        </p:txBody>
      </p:sp>
      <p:sp>
        <p:nvSpPr>
          <p:cNvPr id="81" name="椭圆 25"/>
          <p:cNvSpPr>
            <a:spLocks noChangeArrowheads="1"/>
          </p:cNvSpPr>
          <p:nvPr/>
        </p:nvSpPr>
        <p:spPr bwMode="auto">
          <a:xfrm>
            <a:off x="10459245" y="4514851"/>
            <a:ext cx="523875" cy="525463"/>
          </a:xfrm>
          <a:prstGeom prst="ellipse">
            <a:avLst/>
          </a:prstGeom>
          <a:solidFill>
            <a:schemeClr val="bg1">
              <a:lumMod val="75000"/>
            </a:schemeClr>
          </a:solidFill>
          <a:ln>
            <a:noFill/>
          </a:ln>
          <a:extLst/>
        </p:spPr>
        <p:txBody>
          <a:bodyPr lIns="91440" tIns="45720" rIns="91440" bIns="45720" anchor="ctr"/>
          <a:lstStyle/>
          <a:p>
            <a:pPr algn="ctr"/>
            <a:endParaRPr lang="zh-CN" altLang="zh-CN" sz="3200">
              <a:solidFill>
                <a:srgbClr val="FFFFFF"/>
              </a:solidFill>
              <a:latin typeface="宋体" pitchFamily="2" charset="-122"/>
              <a:sym typeface="宋体" pitchFamily="2" charset="-122"/>
            </a:endParaRPr>
          </a:p>
        </p:txBody>
      </p:sp>
      <p:sp>
        <p:nvSpPr>
          <p:cNvPr id="82" name="椭圆 26"/>
          <p:cNvSpPr>
            <a:spLocks noChangeArrowheads="1"/>
          </p:cNvSpPr>
          <p:nvPr/>
        </p:nvSpPr>
        <p:spPr bwMode="auto">
          <a:xfrm>
            <a:off x="4956971" y="1525589"/>
            <a:ext cx="728663" cy="728663"/>
          </a:xfrm>
          <a:prstGeom prst="ellipse">
            <a:avLst/>
          </a:prstGeom>
          <a:solidFill>
            <a:srgbClr val="00F1FF"/>
          </a:solidFill>
          <a:ln w="12700" cap="flat" cmpd="sng">
            <a:noFill/>
            <a:bevel/>
            <a:headEnd/>
            <a:tailEnd/>
          </a:ln>
        </p:spPr>
        <p:txBody>
          <a:bodyPr lIns="91440" tIns="45720" rIns="91440" bIns="45720" anchor="ctr"/>
          <a:lstStyle/>
          <a:p>
            <a:pPr algn="ctr"/>
            <a:r>
              <a:rPr lang="en-US" altLang="zh-CN" dirty="0">
                <a:solidFill>
                  <a:srgbClr val="FFFFFF"/>
                </a:solidFill>
                <a:latin typeface="宋体" pitchFamily="2" charset="-122"/>
                <a:sym typeface="宋体" pitchFamily="2" charset="-122"/>
              </a:rPr>
              <a:t>90%</a:t>
            </a:r>
            <a:endParaRPr lang="zh-CN" altLang="zh-CN" dirty="0">
              <a:solidFill>
                <a:srgbClr val="FFFFFF"/>
              </a:solidFill>
              <a:latin typeface="宋体" pitchFamily="2" charset="-122"/>
              <a:sym typeface="宋体" pitchFamily="2" charset="-122"/>
            </a:endParaRPr>
          </a:p>
        </p:txBody>
      </p:sp>
      <p:grpSp>
        <p:nvGrpSpPr>
          <p:cNvPr id="83" name="组合 82"/>
          <p:cNvGrpSpPr/>
          <p:nvPr/>
        </p:nvGrpSpPr>
        <p:grpSpPr>
          <a:xfrm>
            <a:off x="5383795" y="3396087"/>
            <a:ext cx="1303764" cy="1769347"/>
            <a:chOff x="1117279" y="1103057"/>
            <a:chExt cx="2620963" cy="3556925"/>
          </a:xfrm>
          <a:solidFill>
            <a:schemeClr val="bg1"/>
          </a:solidFill>
        </p:grpSpPr>
        <p:grpSp>
          <p:nvGrpSpPr>
            <p:cNvPr id="84" name="组合 83"/>
            <p:cNvGrpSpPr/>
            <p:nvPr/>
          </p:nvGrpSpPr>
          <p:grpSpPr>
            <a:xfrm>
              <a:off x="1117279" y="2542838"/>
              <a:ext cx="2620963" cy="2117144"/>
              <a:chOff x="1117279" y="2542838"/>
              <a:chExt cx="2620963" cy="2117144"/>
            </a:xfrm>
            <a:grpFill/>
          </p:grpSpPr>
          <p:sp>
            <p:nvSpPr>
              <p:cNvPr id="95" name="Freeform 216"/>
              <p:cNvSpPr>
                <a:spLocks noChangeArrowheads="1"/>
              </p:cNvSpPr>
              <p:nvPr/>
            </p:nvSpPr>
            <p:spPr bwMode="auto">
              <a:xfrm>
                <a:off x="2353354" y="3372077"/>
                <a:ext cx="613481" cy="303751"/>
              </a:xfrm>
              <a:custGeom>
                <a:avLst/>
                <a:gdLst>
                  <a:gd name="T0" fmla="*/ 66 w 404"/>
                  <a:gd name="T1" fmla="*/ 200 h 201"/>
                  <a:gd name="T2" fmla="*/ 66 w 404"/>
                  <a:gd name="T3" fmla="*/ 200 h 201"/>
                  <a:gd name="T4" fmla="*/ 54 w 404"/>
                  <a:gd name="T5" fmla="*/ 201 h 201"/>
                  <a:gd name="T6" fmla="*/ 43 w 404"/>
                  <a:gd name="T7" fmla="*/ 200 h 201"/>
                  <a:gd name="T8" fmla="*/ 34 w 404"/>
                  <a:gd name="T9" fmla="*/ 197 h 201"/>
                  <a:gd name="T10" fmla="*/ 24 w 404"/>
                  <a:gd name="T11" fmla="*/ 191 h 201"/>
                  <a:gd name="T12" fmla="*/ 16 w 404"/>
                  <a:gd name="T13" fmla="*/ 185 h 201"/>
                  <a:gd name="T14" fmla="*/ 9 w 404"/>
                  <a:gd name="T15" fmla="*/ 176 h 201"/>
                  <a:gd name="T16" fmla="*/ 4 w 404"/>
                  <a:gd name="T17" fmla="*/ 166 h 201"/>
                  <a:gd name="T18" fmla="*/ 1 w 404"/>
                  <a:gd name="T19" fmla="*/ 155 h 201"/>
                  <a:gd name="T20" fmla="*/ 1 w 404"/>
                  <a:gd name="T21" fmla="*/ 155 h 201"/>
                  <a:gd name="T22" fmla="*/ 1 w 404"/>
                  <a:gd name="T23" fmla="*/ 155 h 201"/>
                  <a:gd name="T24" fmla="*/ 0 w 404"/>
                  <a:gd name="T25" fmla="*/ 144 h 201"/>
                  <a:gd name="T26" fmla="*/ 1 w 404"/>
                  <a:gd name="T27" fmla="*/ 134 h 201"/>
                  <a:gd name="T28" fmla="*/ 4 w 404"/>
                  <a:gd name="T29" fmla="*/ 123 h 201"/>
                  <a:gd name="T30" fmla="*/ 10 w 404"/>
                  <a:gd name="T31" fmla="*/ 113 h 201"/>
                  <a:gd name="T32" fmla="*/ 16 w 404"/>
                  <a:gd name="T33" fmla="*/ 105 h 201"/>
                  <a:gd name="T34" fmla="*/ 25 w 404"/>
                  <a:gd name="T35" fmla="*/ 99 h 201"/>
                  <a:gd name="T36" fmla="*/ 35 w 404"/>
                  <a:gd name="T37" fmla="*/ 93 h 201"/>
                  <a:gd name="T38" fmla="*/ 46 w 404"/>
                  <a:gd name="T39" fmla="*/ 90 h 201"/>
                  <a:gd name="T40" fmla="*/ 338 w 404"/>
                  <a:gd name="T41" fmla="*/ 1 h 201"/>
                  <a:gd name="T42" fmla="*/ 338 w 404"/>
                  <a:gd name="T43" fmla="*/ 1 h 201"/>
                  <a:gd name="T44" fmla="*/ 349 w 404"/>
                  <a:gd name="T45" fmla="*/ 0 h 201"/>
                  <a:gd name="T46" fmla="*/ 360 w 404"/>
                  <a:gd name="T47" fmla="*/ 1 h 201"/>
                  <a:gd name="T48" fmla="*/ 371 w 404"/>
                  <a:gd name="T49" fmla="*/ 5 h 201"/>
                  <a:gd name="T50" fmla="*/ 379 w 404"/>
                  <a:gd name="T51" fmla="*/ 10 h 201"/>
                  <a:gd name="T52" fmla="*/ 388 w 404"/>
                  <a:gd name="T53" fmla="*/ 17 h 201"/>
                  <a:gd name="T54" fmla="*/ 395 w 404"/>
                  <a:gd name="T55" fmla="*/ 25 h 201"/>
                  <a:gd name="T56" fmla="*/ 400 w 404"/>
                  <a:gd name="T57" fmla="*/ 35 h 201"/>
                  <a:gd name="T58" fmla="*/ 403 w 404"/>
                  <a:gd name="T59" fmla="*/ 46 h 201"/>
                  <a:gd name="T60" fmla="*/ 403 w 404"/>
                  <a:gd name="T61" fmla="*/ 46 h 201"/>
                  <a:gd name="T62" fmla="*/ 403 w 404"/>
                  <a:gd name="T63" fmla="*/ 46 h 201"/>
                  <a:gd name="T64" fmla="*/ 404 w 404"/>
                  <a:gd name="T65" fmla="*/ 58 h 201"/>
                  <a:gd name="T66" fmla="*/ 403 w 404"/>
                  <a:gd name="T67" fmla="*/ 68 h 201"/>
                  <a:gd name="T68" fmla="*/ 399 w 404"/>
                  <a:gd name="T69" fmla="*/ 78 h 201"/>
                  <a:gd name="T70" fmla="*/ 395 w 404"/>
                  <a:gd name="T71" fmla="*/ 88 h 201"/>
                  <a:gd name="T72" fmla="*/ 387 w 404"/>
                  <a:gd name="T73" fmla="*/ 96 h 201"/>
                  <a:gd name="T74" fmla="*/ 379 w 404"/>
                  <a:gd name="T75" fmla="*/ 102 h 201"/>
                  <a:gd name="T76" fmla="*/ 370 w 404"/>
                  <a:gd name="T77" fmla="*/ 108 h 201"/>
                  <a:gd name="T78" fmla="*/ 359 w 404"/>
                  <a:gd name="T79" fmla="*/ 111 h 201"/>
                  <a:gd name="T80" fmla="*/ 66 w 404"/>
                  <a:gd name="T81" fmla="*/ 200 h 2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4"/>
                  <a:gd name="T124" fmla="*/ 0 h 201"/>
                  <a:gd name="T125" fmla="*/ 404 w 404"/>
                  <a:gd name="T126" fmla="*/ 201 h 2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4" h="201">
                    <a:moveTo>
                      <a:pt x="66" y="200"/>
                    </a:moveTo>
                    <a:lnTo>
                      <a:pt x="66" y="200"/>
                    </a:lnTo>
                    <a:lnTo>
                      <a:pt x="54" y="201"/>
                    </a:lnTo>
                    <a:lnTo>
                      <a:pt x="43" y="200"/>
                    </a:lnTo>
                    <a:lnTo>
                      <a:pt x="34" y="197"/>
                    </a:lnTo>
                    <a:lnTo>
                      <a:pt x="24" y="191"/>
                    </a:lnTo>
                    <a:lnTo>
                      <a:pt x="16" y="185"/>
                    </a:lnTo>
                    <a:lnTo>
                      <a:pt x="9" y="176"/>
                    </a:lnTo>
                    <a:lnTo>
                      <a:pt x="4" y="166"/>
                    </a:lnTo>
                    <a:lnTo>
                      <a:pt x="1" y="155"/>
                    </a:lnTo>
                    <a:lnTo>
                      <a:pt x="1" y="155"/>
                    </a:lnTo>
                    <a:lnTo>
                      <a:pt x="1" y="155"/>
                    </a:lnTo>
                    <a:lnTo>
                      <a:pt x="0" y="144"/>
                    </a:lnTo>
                    <a:lnTo>
                      <a:pt x="1" y="134"/>
                    </a:lnTo>
                    <a:lnTo>
                      <a:pt x="4" y="123"/>
                    </a:lnTo>
                    <a:lnTo>
                      <a:pt x="10" y="113"/>
                    </a:lnTo>
                    <a:lnTo>
                      <a:pt x="16" y="105"/>
                    </a:lnTo>
                    <a:lnTo>
                      <a:pt x="25" y="99"/>
                    </a:lnTo>
                    <a:lnTo>
                      <a:pt x="35" y="93"/>
                    </a:lnTo>
                    <a:lnTo>
                      <a:pt x="46" y="90"/>
                    </a:lnTo>
                    <a:lnTo>
                      <a:pt x="338" y="1"/>
                    </a:lnTo>
                    <a:lnTo>
                      <a:pt x="338" y="1"/>
                    </a:lnTo>
                    <a:lnTo>
                      <a:pt x="349" y="0"/>
                    </a:lnTo>
                    <a:lnTo>
                      <a:pt x="360" y="1"/>
                    </a:lnTo>
                    <a:lnTo>
                      <a:pt x="371" y="5"/>
                    </a:lnTo>
                    <a:lnTo>
                      <a:pt x="379" y="10"/>
                    </a:lnTo>
                    <a:lnTo>
                      <a:pt x="388" y="17"/>
                    </a:lnTo>
                    <a:lnTo>
                      <a:pt x="395" y="25"/>
                    </a:lnTo>
                    <a:lnTo>
                      <a:pt x="400" y="35"/>
                    </a:lnTo>
                    <a:lnTo>
                      <a:pt x="403" y="46"/>
                    </a:lnTo>
                    <a:lnTo>
                      <a:pt x="403" y="46"/>
                    </a:lnTo>
                    <a:lnTo>
                      <a:pt x="403" y="46"/>
                    </a:lnTo>
                    <a:lnTo>
                      <a:pt x="404" y="58"/>
                    </a:lnTo>
                    <a:lnTo>
                      <a:pt x="403" y="68"/>
                    </a:lnTo>
                    <a:lnTo>
                      <a:pt x="399" y="78"/>
                    </a:lnTo>
                    <a:lnTo>
                      <a:pt x="395" y="88"/>
                    </a:lnTo>
                    <a:lnTo>
                      <a:pt x="387" y="96"/>
                    </a:lnTo>
                    <a:lnTo>
                      <a:pt x="379" y="102"/>
                    </a:lnTo>
                    <a:lnTo>
                      <a:pt x="370" y="108"/>
                    </a:lnTo>
                    <a:lnTo>
                      <a:pt x="359" y="111"/>
                    </a:lnTo>
                    <a:lnTo>
                      <a:pt x="66" y="20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96" name="Freeform 217"/>
              <p:cNvSpPr>
                <a:spLocks noChangeArrowheads="1"/>
              </p:cNvSpPr>
              <p:nvPr/>
            </p:nvSpPr>
            <p:spPr bwMode="auto">
              <a:xfrm>
                <a:off x="2796761" y="3028840"/>
                <a:ext cx="546666" cy="507263"/>
              </a:xfrm>
              <a:custGeom>
                <a:avLst/>
                <a:gdLst>
                  <a:gd name="T0" fmla="*/ 100 w 360"/>
                  <a:gd name="T1" fmla="*/ 314 h 336"/>
                  <a:gd name="T2" fmla="*/ 84 w 360"/>
                  <a:gd name="T3" fmla="*/ 329 h 336"/>
                  <a:gd name="T4" fmla="*/ 63 w 360"/>
                  <a:gd name="T5" fmla="*/ 336 h 336"/>
                  <a:gd name="T6" fmla="*/ 42 w 360"/>
                  <a:gd name="T7" fmla="*/ 335 h 336"/>
                  <a:gd name="T8" fmla="*/ 22 w 360"/>
                  <a:gd name="T9" fmla="*/ 325 h 336"/>
                  <a:gd name="T10" fmla="*/ 13 w 360"/>
                  <a:gd name="T11" fmla="*/ 316 h 336"/>
                  <a:gd name="T12" fmla="*/ 4 w 360"/>
                  <a:gd name="T13" fmla="*/ 298 h 336"/>
                  <a:gd name="T14" fmla="*/ 0 w 360"/>
                  <a:gd name="T15" fmla="*/ 277 h 336"/>
                  <a:gd name="T16" fmla="*/ 6 w 360"/>
                  <a:gd name="T17" fmla="*/ 255 h 336"/>
                  <a:gd name="T18" fmla="*/ 12 w 360"/>
                  <a:gd name="T19" fmla="*/ 245 h 336"/>
                  <a:gd name="T20" fmla="*/ 100 w 360"/>
                  <a:gd name="T21" fmla="*/ 100 h 336"/>
                  <a:gd name="T22" fmla="*/ 121 w 360"/>
                  <a:gd name="T23" fmla="*/ 63 h 336"/>
                  <a:gd name="T24" fmla="*/ 137 w 360"/>
                  <a:gd name="T25" fmla="*/ 40 h 336"/>
                  <a:gd name="T26" fmla="*/ 157 w 360"/>
                  <a:gd name="T27" fmla="*/ 21 h 336"/>
                  <a:gd name="T28" fmla="*/ 169 w 360"/>
                  <a:gd name="T29" fmla="*/ 13 h 336"/>
                  <a:gd name="T30" fmla="*/ 196 w 360"/>
                  <a:gd name="T31" fmla="*/ 3 h 336"/>
                  <a:gd name="T32" fmla="*/ 224 w 360"/>
                  <a:gd name="T33" fmla="*/ 0 h 336"/>
                  <a:gd name="T34" fmla="*/ 254 w 360"/>
                  <a:gd name="T35" fmla="*/ 3 h 336"/>
                  <a:gd name="T36" fmla="*/ 282 w 360"/>
                  <a:gd name="T37" fmla="*/ 12 h 336"/>
                  <a:gd name="T38" fmla="*/ 293 w 360"/>
                  <a:gd name="T39" fmla="*/ 16 h 336"/>
                  <a:gd name="T40" fmla="*/ 316 w 360"/>
                  <a:gd name="T41" fmla="*/ 28 h 336"/>
                  <a:gd name="T42" fmla="*/ 336 w 360"/>
                  <a:gd name="T43" fmla="*/ 44 h 336"/>
                  <a:gd name="T44" fmla="*/ 351 w 360"/>
                  <a:gd name="T45" fmla="*/ 63 h 336"/>
                  <a:gd name="T46" fmla="*/ 357 w 360"/>
                  <a:gd name="T47" fmla="*/ 74 h 336"/>
                  <a:gd name="T48" fmla="*/ 360 w 360"/>
                  <a:gd name="T49" fmla="*/ 90 h 336"/>
                  <a:gd name="T50" fmla="*/ 360 w 360"/>
                  <a:gd name="T51" fmla="*/ 106 h 336"/>
                  <a:gd name="T52" fmla="*/ 356 w 360"/>
                  <a:gd name="T53" fmla="*/ 138 h 336"/>
                  <a:gd name="T54" fmla="*/ 348 w 360"/>
                  <a:gd name="T55" fmla="*/ 139 h 336"/>
                  <a:gd name="T56" fmla="*/ 333 w 360"/>
                  <a:gd name="T57" fmla="*/ 139 h 336"/>
                  <a:gd name="T58" fmla="*/ 311 w 360"/>
                  <a:gd name="T59" fmla="*/ 135 h 336"/>
                  <a:gd name="T60" fmla="*/ 297 w 360"/>
                  <a:gd name="T61" fmla="*/ 131 h 336"/>
                  <a:gd name="T62" fmla="*/ 278 w 360"/>
                  <a:gd name="T63" fmla="*/ 131 h 336"/>
                  <a:gd name="T64" fmla="*/ 259 w 360"/>
                  <a:gd name="T65" fmla="*/ 134 h 336"/>
                  <a:gd name="T66" fmla="*/ 243 w 360"/>
                  <a:gd name="T67" fmla="*/ 138 h 336"/>
                  <a:gd name="T68" fmla="*/ 212 w 360"/>
                  <a:gd name="T69" fmla="*/ 154 h 336"/>
                  <a:gd name="T70" fmla="*/ 187 w 360"/>
                  <a:gd name="T71" fmla="*/ 177 h 336"/>
                  <a:gd name="T72" fmla="*/ 165 w 360"/>
                  <a:gd name="T73" fmla="*/ 205 h 336"/>
                  <a:gd name="T74" fmla="*/ 135 w 360"/>
                  <a:gd name="T75" fmla="*/ 252 h 336"/>
                  <a:gd name="T76" fmla="*/ 100 w 360"/>
                  <a:gd name="T77" fmla="*/ 314 h 3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0"/>
                  <a:gd name="T118" fmla="*/ 0 h 336"/>
                  <a:gd name="T119" fmla="*/ 360 w 360"/>
                  <a:gd name="T120" fmla="*/ 336 h 3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0" h="336">
                    <a:moveTo>
                      <a:pt x="100" y="314"/>
                    </a:moveTo>
                    <a:lnTo>
                      <a:pt x="100" y="314"/>
                    </a:lnTo>
                    <a:lnTo>
                      <a:pt x="93" y="323"/>
                    </a:lnTo>
                    <a:lnTo>
                      <a:pt x="84" y="329"/>
                    </a:lnTo>
                    <a:lnTo>
                      <a:pt x="73" y="333"/>
                    </a:lnTo>
                    <a:lnTo>
                      <a:pt x="63" y="336"/>
                    </a:lnTo>
                    <a:lnTo>
                      <a:pt x="53" y="336"/>
                    </a:lnTo>
                    <a:lnTo>
                      <a:pt x="42" y="335"/>
                    </a:lnTo>
                    <a:lnTo>
                      <a:pt x="32" y="330"/>
                    </a:lnTo>
                    <a:lnTo>
                      <a:pt x="22" y="325"/>
                    </a:lnTo>
                    <a:lnTo>
                      <a:pt x="22" y="325"/>
                    </a:lnTo>
                    <a:lnTo>
                      <a:pt x="13" y="316"/>
                    </a:lnTo>
                    <a:lnTo>
                      <a:pt x="8" y="307"/>
                    </a:lnTo>
                    <a:lnTo>
                      <a:pt x="4" y="298"/>
                    </a:lnTo>
                    <a:lnTo>
                      <a:pt x="0" y="287"/>
                    </a:lnTo>
                    <a:lnTo>
                      <a:pt x="0" y="277"/>
                    </a:lnTo>
                    <a:lnTo>
                      <a:pt x="3" y="266"/>
                    </a:lnTo>
                    <a:lnTo>
                      <a:pt x="6" y="255"/>
                    </a:lnTo>
                    <a:lnTo>
                      <a:pt x="12" y="245"/>
                    </a:lnTo>
                    <a:lnTo>
                      <a:pt x="12" y="245"/>
                    </a:lnTo>
                    <a:lnTo>
                      <a:pt x="100" y="100"/>
                    </a:lnTo>
                    <a:lnTo>
                      <a:pt x="100" y="100"/>
                    </a:lnTo>
                    <a:lnTo>
                      <a:pt x="115" y="75"/>
                    </a:lnTo>
                    <a:lnTo>
                      <a:pt x="121" y="63"/>
                    </a:lnTo>
                    <a:lnTo>
                      <a:pt x="129" y="51"/>
                    </a:lnTo>
                    <a:lnTo>
                      <a:pt x="137" y="40"/>
                    </a:lnTo>
                    <a:lnTo>
                      <a:pt x="146" y="29"/>
                    </a:lnTo>
                    <a:lnTo>
                      <a:pt x="157" y="21"/>
                    </a:lnTo>
                    <a:lnTo>
                      <a:pt x="169" y="13"/>
                    </a:lnTo>
                    <a:lnTo>
                      <a:pt x="169" y="13"/>
                    </a:lnTo>
                    <a:lnTo>
                      <a:pt x="182" y="7"/>
                    </a:lnTo>
                    <a:lnTo>
                      <a:pt x="196" y="3"/>
                    </a:lnTo>
                    <a:lnTo>
                      <a:pt x="210" y="0"/>
                    </a:lnTo>
                    <a:lnTo>
                      <a:pt x="224" y="0"/>
                    </a:lnTo>
                    <a:lnTo>
                      <a:pt x="239" y="1"/>
                    </a:lnTo>
                    <a:lnTo>
                      <a:pt x="254" y="3"/>
                    </a:lnTo>
                    <a:lnTo>
                      <a:pt x="268" y="7"/>
                    </a:lnTo>
                    <a:lnTo>
                      <a:pt x="282" y="12"/>
                    </a:lnTo>
                    <a:lnTo>
                      <a:pt x="282" y="12"/>
                    </a:lnTo>
                    <a:lnTo>
                      <a:pt x="293" y="16"/>
                    </a:lnTo>
                    <a:lnTo>
                      <a:pt x="304" y="22"/>
                    </a:lnTo>
                    <a:lnTo>
                      <a:pt x="316" y="28"/>
                    </a:lnTo>
                    <a:lnTo>
                      <a:pt x="325" y="36"/>
                    </a:lnTo>
                    <a:lnTo>
                      <a:pt x="336" y="44"/>
                    </a:lnTo>
                    <a:lnTo>
                      <a:pt x="344" y="53"/>
                    </a:lnTo>
                    <a:lnTo>
                      <a:pt x="351" y="63"/>
                    </a:lnTo>
                    <a:lnTo>
                      <a:pt x="357" y="74"/>
                    </a:lnTo>
                    <a:lnTo>
                      <a:pt x="357" y="74"/>
                    </a:lnTo>
                    <a:lnTo>
                      <a:pt x="359" y="82"/>
                    </a:lnTo>
                    <a:lnTo>
                      <a:pt x="360" y="90"/>
                    </a:lnTo>
                    <a:lnTo>
                      <a:pt x="360" y="98"/>
                    </a:lnTo>
                    <a:lnTo>
                      <a:pt x="360" y="106"/>
                    </a:lnTo>
                    <a:lnTo>
                      <a:pt x="358" y="123"/>
                    </a:lnTo>
                    <a:lnTo>
                      <a:pt x="356" y="138"/>
                    </a:lnTo>
                    <a:lnTo>
                      <a:pt x="356" y="138"/>
                    </a:lnTo>
                    <a:lnTo>
                      <a:pt x="348" y="139"/>
                    </a:lnTo>
                    <a:lnTo>
                      <a:pt x="341" y="139"/>
                    </a:lnTo>
                    <a:lnTo>
                      <a:pt x="333" y="139"/>
                    </a:lnTo>
                    <a:lnTo>
                      <a:pt x="326" y="137"/>
                    </a:lnTo>
                    <a:lnTo>
                      <a:pt x="311" y="135"/>
                    </a:lnTo>
                    <a:lnTo>
                      <a:pt x="297" y="131"/>
                    </a:lnTo>
                    <a:lnTo>
                      <a:pt x="297" y="131"/>
                    </a:lnTo>
                    <a:lnTo>
                      <a:pt x="287" y="131"/>
                    </a:lnTo>
                    <a:lnTo>
                      <a:pt x="278" y="131"/>
                    </a:lnTo>
                    <a:lnTo>
                      <a:pt x="268" y="133"/>
                    </a:lnTo>
                    <a:lnTo>
                      <a:pt x="259" y="134"/>
                    </a:lnTo>
                    <a:lnTo>
                      <a:pt x="250" y="136"/>
                    </a:lnTo>
                    <a:lnTo>
                      <a:pt x="243" y="138"/>
                    </a:lnTo>
                    <a:lnTo>
                      <a:pt x="228" y="146"/>
                    </a:lnTo>
                    <a:lnTo>
                      <a:pt x="212" y="154"/>
                    </a:lnTo>
                    <a:lnTo>
                      <a:pt x="199" y="165"/>
                    </a:lnTo>
                    <a:lnTo>
                      <a:pt x="187" y="177"/>
                    </a:lnTo>
                    <a:lnTo>
                      <a:pt x="175" y="191"/>
                    </a:lnTo>
                    <a:lnTo>
                      <a:pt x="165" y="205"/>
                    </a:lnTo>
                    <a:lnTo>
                      <a:pt x="154" y="221"/>
                    </a:lnTo>
                    <a:lnTo>
                      <a:pt x="135" y="252"/>
                    </a:lnTo>
                    <a:lnTo>
                      <a:pt x="118" y="285"/>
                    </a:lnTo>
                    <a:lnTo>
                      <a:pt x="100" y="314"/>
                    </a:lnTo>
                    <a:lnTo>
                      <a:pt x="100" y="31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97" name="Freeform 218"/>
              <p:cNvSpPr>
                <a:spLocks noChangeArrowheads="1"/>
              </p:cNvSpPr>
              <p:nvPr/>
            </p:nvSpPr>
            <p:spPr bwMode="auto">
              <a:xfrm>
                <a:off x="2732982" y="2542838"/>
                <a:ext cx="501112" cy="501188"/>
              </a:xfrm>
              <a:custGeom>
                <a:avLst/>
                <a:gdLst>
                  <a:gd name="T0" fmla="*/ 106 w 329"/>
                  <a:gd name="T1" fmla="*/ 319 h 330"/>
                  <a:gd name="T2" fmla="*/ 138 w 329"/>
                  <a:gd name="T3" fmla="*/ 328 h 330"/>
                  <a:gd name="T4" fmla="*/ 170 w 329"/>
                  <a:gd name="T5" fmla="*/ 330 h 330"/>
                  <a:gd name="T6" fmla="*/ 201 w 329"/>
                  <a:gd name="T7" fmla="*/ 326 h 330"/>
                  <a:gd name="T8" fmla="*/ 232 w 329"/>
                  <a:gd name="T9" fmla="*/ 316 h 330"/>
                  <a:gd name="T10" fmla="*/ 259 w 329"/>
                  <a:gd name="T11" fmla="*/ 300 h 330"/>
                  <a:gd name="T12" fmla="*/ 284 w 329"/>
                  <a:gd name="T13" fmla="*/ 279 h 330"/>
                  <a:gd name="T14" fmla="*/ 303 w 329"/>
                  <a:gd name="T15" fmla="*/ 254 h 330"/>
                  <a:gd name="T16" fmla="*/ 319 w 329"/>
                  <a:gd name="T17" fmla="*/ 224 h 330"/>
                  <a:gd name="T18" fmla="*/ 324 w 329"/>
                  <a:gd name="T19" fmla="*/ 208 h 330"/>
                  <a:gd name="T20" fmla="*/ 328 w 329"/>
                  <a:gd name="T21" fmla="*/ 176 h 330"/>
                  <a:gd name="T22" fmla="*/ 327 w 329"/>
                  <a:gd name="T23" fmla="*/ 143 h 330"/>
                  <a:gd name="T24" fmla="*/ 321 w 329"/>
                  <a:gd name="T25" fmla="*/ 113 h 330"/>
                  <a:gd name="T26" fmla="*/ 308 w 329"/>
                  <a:gd name="T27" fmla="*/ 83 h 330"/>
                  <a:gd name="T28" fmla="*/ 289 w 329"/>
                  <a:gd name="T29" fmla="*/ 57 h 330"/>
                  <a:gd name="T30" fmla="*/ 266 w 329"/>
                  <a:gd name="T31" fmla="*/ 36 h 330"/>
                  <a:gd name="T32" fmla="*/ 239 w 329"/>
                  <a:gd name="T33" fmla="*/ 18 h 330"/>
                  <a:gd name="T34" fmla="*/ 223 w 329"/>
                  <a:gd name="T35" fmla="*/ 11 h 330"/>
                  <a:gd name="T36" fmla="*/ 191 w 329"/>
                  <a:gd name="T37" fmla="*/ 2 h 330"/>
                  <a:gd name="T38" fmla="*/ 159 w 329"/>
                  <a:gd name="T39" fmla="*/ 0 h 330"/>
                  <a:gd name="T40" fmla="*/ 127 w 329"/>
                  <a:gd name="T41" fmla="*/ 4 h 330"/>
                  <a:gd name="T42" fmla="*/ 97 w 329"/>
                  <a:gd name="T43" fmla="*/ 15 h 330"/>
                  <a:gd name="T44" fmla="*/ 70 w 329"/>
                  <a:gd name="T45" fmla="*/ 30 h 330"/>
                  <a:gd name="T46" fmla="*/ 46 w 329"/>
                  <a:gd name="T47" fmla="*/ 51 h 330"/>
                  <a:gd name="T48" fmla="*/ 25 w 329"/>
                  <a:gd name="T49" fmla="*/ 77 h 330"/>
                  <a:gd name="T50" fmla="*/ 11 w 329"/>
                  <a:gd name="T51" fmla="*/ 106 h 330"/>
                  <a:gd name="T52" fmla="*/ 6 w 329"/>
                  <a:gd name="T53" fmla="*/ 123 h 330"/>
                  <a:gd name="T54" fmla="*/ 0 w 329"/>
                  <a:gd name="T55" fmla="*/ 155 h 330"/>
                  <a:gd name="T56" fmla="*/ 1 w 329"/>
                  <a:gd name="T57" fmla="*/ 187 h 330"/>
                  <a:gd name="T58" fmla="*/ 8 w 329"/>
                  <a:gd name="T59" fmla="*/ 217 h 330"/>
                  <a:gd name="T60" fmla="*/ 21 w 329"/>
                  <a:gd name="T61" fmla="*/ 246 h 330"/>
                  <a:gd name="T62" fmla="*/ 39 w 329"/>
                  <a:gd name="T63" fmla="*/ 272 h 330"/>
                  <a:gd name="T64" fmla="*/ 62 w 329"/>
                  <a:gd name="T65" fmla="*/ 294 h 330"/>
                  <a:gd name="T66" fmla="*/ 90 w 329"/>
                  <a:gd name="T67" fmla="*/ 311 h 330"/>
                  <a:gd name="T68" fmla="*/ 106 w 329"/>
                  <a:gd name="T69" fmla="*/ 319 h 3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9"/>
                  <a:gd name="T106" fmla="*/ 0 h 330"/>
                  <a:gd name="T107" fmla="*/ 329 w 329"/>
                  <a:gd name="T108" fmla="*/ 330 h 3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9" h="330">
                    <a:moveTo>
                      <a:pt x="106" y="319"/>
                    </a:moveTo>
                    <a:lnTo>
                      <a:pt x="106" y="319"/>
                    </a:lnTo>
                    <a:lnTo>
                      <a:pt x="122" y="323"/>
                    </a:lnTo>
                    <a:lnTo>
                      <a:pt x="138" y="328"/>
                    </a:lnTo>
                    <a:lnTo>
                      <a:pt x="153" y="329"/>
                    </a:lnTo>
                    <a:lnTo>
                      <a:pt x="170" y="330"/>
                    </a:lnTo>
                    <a:lnTo>
                      <a:pt x="186" y="328"/>
                    </a:lnTo>
                    <a:lnTo>
                      <a:pt x="201" y="326"/>
                    </a:lnTo>
                    <a:lnTo>
                      <a:pt x="216" y="321"/>
                    </a:lnTo>
                    <a:lnTo>
                      <a:pt x="232" y="316"/>
                    </a:lnTo>
                    <a:lnTo>
                      <a:pt x="246" y="308"/>
                    </a:lnTo>
                    <a:lnTo>
                      <a:pt x="259" y="300"/>
                    </a:lnTo>
                    <a:lnTo>
                      <a:pt x="272" y="290"/>
                    </a:lnTo>
                    <a:lnTo>
                      <a:pt x="284" y="279"/>
                    </a:lnTo>
                    <a:lnTo>
                      <a:pt x="294" y="267"/>
                    </a:lnTo>
                    <a:lnTo>
                      <a:pt x="303" y="254"/>
                    </a:lnTo>
                    <a:lnTo>
                      <a:pt x="311" y="240"/>
                    </a:lnTo>
                    <a:lnTo>
                      <a:pt x="319" y="224"/>
                    </a:lnTo>
                    <a:lnTo>
                      <a:pt x="319" y="224"/>
                    </a:lnTo>
                    <a:lnTo>
                      <a:pt x="324" y="208"/>
                    </a:lnTo>
                    <a:lnTo>
                      <a:pt x="327" y="192"/>
                    </a:lnTo>
                    <a:lnTo>
                      <a:pt x="328" y="176"/>
                    </a:lnTo>
                    <a:lnTo>
                      <a:pt x="329" y="159"/>
                    </a:lnTo>
                    <a:lnTo>
                      <a:pt x="327" y="143"/>
                    </a:lnTo>
                    <a:lnTo>
                      <a:pt x="325" y="128"/>
                    </a:lnTo>
                    <a:lnTo>
                      <a:pt x="321" y="113"/>
                    </a:lnTo>
                    <a:lnTo>
                      <a:pt x="315" y="98"/>
                    </a:lnTo>
                    <a:lnTo>
                      <a:pt x="308" y="83"/>
                    </a:lnTo>
                    <a:lnTo>
                      <a:pt x="299" y="70"/>
                    </a:lnTo>
                    <a:lnTo>
                      <a:pt x="289" y="57"/>
                    </a:lnTo>
                    <a:lnTo>
                      <a:pt x="278" y="47"/>
                    </a:lnTo>
                    <a:lnTo>
                      <a:pt x="266" y="36"/>
                    </a:lnTo>
                    <a:lnTo>
                      <a:pt x="253" y="26"/>
                    </a:lnTo>
                    <a:lnTo>
                      <a:pt x="239" y="18"/>
                    </a:lnTo>
                    <a:lnTo>
                      <a:pt x="223" y="11"/>
                    </a:lnTo>
                    <a:lnTo>
                      <a:pt x="223" y="11"/>
                    </a:lnTo>
                    <a:lnTo>
                      <a:pt x="208" y="6"/>
                    </a:lnTo>
                    <a:lnTo>
                      <a:pt x="191" y="2"/>
                    </a:lnTo>
                    <a:lnTo>
                      <a:pt x="175" y="1"/>
                    </a:lnTo>
                    <a:lnTo>
                      <a:pt x="159" y="0"/>
                    </a:lnTo>
                    <a:lnTo>
                      <a:pt x="142" y="2"/>
                    </a:lnTo>
                    <a:lnTo>
                      <a:pt x="127" y="4"/>
                    </a:lnTo>
                    <a:lnTo>
                      <a:pt x="112" y="9"/>
                    </a:lnTo>
                    <a:lnTo>
                      <a:pt x="97" y="15"/>
                    </a:lnTo>
                    <a:lnTo>
                      <a:pt x="83" y="22"/>
                    </a:lnTo>
                    <a:lnTo>
                      <a:pt x="70" y="30"/>
                    </a:lnTo>
                    <a:lnTo>
                      <a:pt x="57" y="40"/>
                    </a:lnTo>
                    <a:lnTo>
                      <a:pt x="46" y="51"/>
                    </a:lnTo>
                    <a:lnTo>
                      <a:pt x="35" y="63"/>
                    </a:lnTo>
                    <a:lnTo>
                      <a:pt x="25" y="77"/>
                    </a:lnTo>
                    <a:lnTo>
                      <a:pt x="17" y="91"/>
                    </a:lnTo>
                    <a:lnTo>
                      <a:pt x="11" y="106"/>
                    </a:lnTo>
                    <a:lnTo>
                      <a:pt x="11" y="106"/>
                    </a:lnTo>
                    <a:lnTo>
                      <a:pt x="6" y="123"/>
                    </a:lnTo>
                    <a:lnTo>
                      <a:pt x="1" y="139"/>
                    </a:lnTo>
                    <a:lnTo>
                      <a:pt x="0" y="155"/>
                    </a:lnTo>
                    <a:lnTo>
                      <a:pt x="0" y="170"/>
                    </a:lnTo>
                    <a:lnTo>
                      <a:pt x="1" y="187"/>
                    </a:lnTo>
                    <a:lnTo>
                      <a:pt x="3" y="202"/>
                    </a:lnTo>
                    <a:lnTo>
                      <a:pt x="8" y="217"/>
                    </a:lnTo>
                    <a:lnTo>
                      <a:pt x="14" y="232"/>
                    </a:lnTo>
                    <a:lnTo>
                      <a:pt x="21" y="246"/>
                    </a:lnTo>
                    <a:lnTo>
                      <a:pt x="29" y="259"/>
                    </a:lnTo>
                    <a:lnTo>
                      <a:pt x="39" y="272"/>
                    </a:lnTo>
                    <a:lnTo>
                      <a:pt x="50" y="283"/>
                    </a:lnTo>
                    <a:lnTo>
                      <a:pt x="62" y="294"/>
                    </a:lnTo>
                    <a:lnTo>
                      <a:pt x="75" y="304"/>
                    </a:lnTo>
                    <a:lnTo>
                      <a:pt x="90" y="311"/>
                    </a:lnTo>
                    <a:lnTo>
                      <a:pt x="106" y="319"/>
                    </a:lnTo>
                    <a:lnTo>
                      <a:pt x="106" y="31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98" name="Freeform 219"/>
              <p:cNvSpPr>
                <a:spLocks noChangeArrowheads="1"/>
              </p:cNvSpPr>
              <p:nvPr/>
            </p:nvSpPr>
            <p:spPr bwMode="auto">
              <a:xfrm>
                <a:off x="2736020" y="3806442"/>
                <a:ext cx="303704" cy="820128"/>
              </a:xfrm>
              <a:custGeom>
                <a:avLst/>
                <a:gdLst>
                  <a:gd name="T0" fmla="*/ 156 w 199"/>
                  <a:gd name="T1" fmla="*/ 470 h 538"/>
                  <a:gd name="T2" fmla="*/ 152 w 199"/>
                  <a:gd name="T3" fmla="*/ 485 h 538"/>
                  <a:gd name="T4" fmla="*/ 146 w 199"/>
                  <a:gd name="T5" fmla="*/ 499 h 538"/>
                  <a:gd name="T6" fmla="*/ 137 w 199"/>
                  <a:gd name="T7" fmla="*/ 511 h 538"/>
                  <a:gd name="T8" fmla="*/ 126 w 199"/>
                  <a:gd name="T9" fmla="*/ 521 h 538"/>
                  <a:gd name="T10" fmla="*/ 114 w 199"/>
                  <a:gd name="T11" fmla="*/ 530 h 538"/>
                  <a:gd name="T12" fmla="*/ 100 w 199"/>
                  <a:gd name="T13" fmla="*/ 535 h 538"/>
                  <a:gd name="T14" fmla="*/ 85 w 199"/>
                  <a:gd name="T15" fmla="*/ 538 h 538"/>
                  <a:gd name="T16" fmla="*/ 70 w 199"/>
                  <a:gd name="T17" fmla="*/ 538 h 538"/>
                  <a:gd name="T18" fmla="*/ 70 w 199"/>
                  <a:gd name="T19" fmla="*/ 538 h 538"/>
                  <a:gd name="T20" fmla="*/ 55 w 199"/>
                  <a:gd name="T21" fmla="*/ 534 h 538"/>
                  <a:gd name="T22" fmla="*/ 40 w 199"/>
                  <a:gd name="T23" fmla="*/ 528 h 538"/>
                  <a:gd name="T24" fmla="*/ 27 w 199"/>
                  <a:gd name="T25" fmla="*/ 520 h 538"/>
                  <a:gd name="T26" fmla="*/ 18 w 199"/>
                  <a:gd name="T27" fmla="*/ 509 h 538"/>
                  <a:gd name="T28" fmla="*/ 9 w 199"/>
                  <a:gd name="T29" fmla="*/ 497 h 538"/>
                  <a:gd name="T30" fmla="*/ 4 w 199"/>
                  <a:gd name="T31" fmla="*/ 483 h 538"/>
                  <a:gd name="T32" fmla="*/ 1 w 199"/>
                  <a:gd name="T33" fmla="*/ 468 h 538"/>
                  <a:gd name="T34" fmla="*/ 1 w 199"/>
                  <a:gd name="T35" fmla="*/ 451 h 538"/>
                  <a:gd name="T36" fmla="*/ 45 w 199"/>
                  <a:gd name="T37" fmla="*/ 68 h 538"/>
                  <a:gd name="T38" fmla="*/ 48 w 199"/>
                  <a:gd name="T39" fmla="*/ 53 h 538"/>
                  <a:gd name="T40" fmla="*/ 55 w 199"/>
                  <a:gd name="T41" fmla="*/ 39 h 538"/>
                  <a:gd name="T42" fmla="*/ 63 w 199"/>
                  <a:gd name="T43" fmla="*/ 27 h 538"/>
                  <a:gd name="T44" fmla="*/ 73 w 199"/>
                  <a:gd name="T45" fmla="*/ 16 h 538"/>
                  <a:gd name="T46" fmla="*/ 86 w 199"/>
                  <a:gd name="T47" fmla="*/ 8 h 538"/>
                  <a:gd name="T48" fmla="*/ 100 w 199"/>
                  <a:gd name="T49" fmla="*/ 3 h 538"/>
                  <a:gd name="T50" fmla="*/ 114 w 199"/>
                  <a:gd name="T51" fmla="*/ 0 h 538"/>
                  <a:gd name="T52" fmla="*/ 131 w 199"/>
                  <a:gd name="T53" fmla="*/ 0 h 538"/>
                  <a:gd name="T54" fmla="*/ 131 w 199"/>
                  <a:gd name="T55" fmla="*/ 0 h 538"/>
                  <a:gd name="T56" fmla="*/ 146 w 199"/>
                  <a:gd name="T57" fmla="*/ 3 h 538"/>
                  <a:gd name="T58" fmla="*/ 160 w 199"/>
                  <a:gd name="T59" fmla="*/ 9 h 538"/>
                  <a:gd name="T60" fmla="*/ 172 w 199"/>
                  <a:gd name="T61" fmla="*/ 18 h 538"/>
                  <a:gd name="T62" fmla="*/ 183 w 199"/>
                  <a:gd name="T63" fmla="*/ 28 h 538"/>
                  <a:gd name="T64" fmla="*/ 190 w 199"/>
                  <a:gd name="T65" fmla="*/ 41 h 538"/>
                  <a:gd name="T66" fmla="*/ 196 w 199"/>
                  <a:gd name="T67" fmla="*/ 55 h 538"/>
                  <a:gd name="T68" fmla="*/ 199 w 199"/>
                  <a:gd name="T69" fmla="*/ 70 h 538"/>
                  <a:gd name="T70" fmla="*/ 199 w 199"/>
                  <a:gd name="T71" fmla="*/ 85 h 5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9"/>
                  <a:gd name="T109" fmla="*/ 0 h 538"/>
                  <a:gd name="T110" fmla="*/ 199 w 199"/>
                  <a:gd name="T111" fmla="*/ 538 h 5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9" h="538">
                    <a:moveTo>
                      <a:pt x="156" y="470"/>
                    </a:moveTo>
                    <a:lnTo>
                      <a:pt x="156" y="470"/>
                    </a:lnTo>
                    <a:lnTo>
                      <a:pt x="154" y="477"/>
                    </a:lnTo>
                    <a:lnTo>
                      <a:pt x="152" y="485"/>
                    </a:lnTo>
                    <a:lnTo>
                      <a:pt x="149" y="492"/>
                    </a:lnTo>
                    <a:lnTo>
                      <a:pt x="146" y="499"/>
                    </a:lnTo>
                    <a:lnTo>
                      <a:pt x="142" y="505"/>
                    </a:lnTo>
                    <a:lnTo>
                      <a:pt x="137" y="511"/>
                    </a:lnTo>
                    <a:lnTo>
                      <a:pt x="132" y="516"/>
                    </a:lnTo>
                    <a:lnTo>
                      <a:pt x="126" y="521"/>
                    </a:lnTo>
                    <a:lnTo>
                      <a:pt x="121" y="525"/>
                    </a:lnTo>
                    <a:lnTo>
                      <a:pt x="114" y="530"/>
                    </a:lnTo>
                    <a:lnTo>
                      <a:pt x="107" y="533"/>
                    </a:lnTo>
                    <a:lnTo>
                      <a:pt x="100" y="535"/>
                    </a:lnTo>
                    <a:lnTo>
                      <a:pt x="93" y="537"/>
                    </a:lnTo>
                    <a:lnTo>
                      <a:pt x="85" y="538"/>
                    </a:lnTo>
                    <a:lnTo>
                      <a:pt x="77" y="538"/>
                    </a:lnTo>
                    <a:lnTo>
                      <a:pt x="70" y="538"/>
                    </a:lnTo>
                    <a:lnTo>
                      <a:pt x="70" y="538"/>
                    </a:lnTo>
                    <a:lnTo>
                      <a:pt x="70" y="538"/>
                    </a:lnTo>
                    <a:lnTo>
                      <a:pt x="61" y="536"/>
                    </a:lnTo>
                    <a:lnTo>
                      <a:pt x="55" y="534"/>
                    </a:lnTo>
                    <a:lnTo>
                      <a:pt x="47" y="532"/>
                    </a:lnTo>
                    <a:lnTo>
                      <a:pt x="40" y="528"/>
                    </a:lnTo>
                    <a:lnTo>
                      <a:pt x="34" y="524"/>
                    </a:lnTo>
                    <a:lnTo>
                      <a:pt x="27" y="520"/>
                    </a:lnTo>
                    <a:lnTo>
                      <a:pt x="22" y="514"/>
                    </a:lnTo>
                    <a:lnTo>
                      <a:pt x="18" y="509"/>
                    </a:lnTo>
                    <a:lnTo>
                      <a:pt x="13" y="502"/>
                    </a:lnTo>
                    <a:lnTo>
                      <a:pt x="9" y="497"/>
                    </a:lnTo>
                    <a:lnTo>
                      <a:pt x="7" y="489"/>
                    </a:lnTo>
                    <a:lnTo>
                      <a:pt x="4" y="483"/>
                    </a:lnTo>
                    <a:lnTo>
                      <a:pt x="2" y="475"/>
                    </a:lnTo>
                    <a:lnTo>
                      <a:pt x="1" y="468"/>
                    </a:lnTo>
                    <a:lnTo>
                      <a:pt x="0" y="460"/>
                    </a:lnTo>
                    <a:lnTo>
                      <a:pt x="1" y="451"/>
                    </a:lnTo>
                    <a:lnTo>
                      <a:pt x="45" y="68"/>
                    </a:lnTo>
                    <a:lnTo>
                      <a:pt x="45" y="68"/>
                    </a:lnTo>
                    <a:lnTo>
                      <a:pt x="46" y="60"/>
                    </a:lnTo>
                    <a:lnTo>
                      <a:pt x="48" y="53"/>
                    </a:lnTo>
                    <a:lnTo>
                      <a:pt x="51" y="45"/>
                    </a:lnTo>
                    <a:lnTo>
                      <a:pt x="55" y="39"/>
                    </a:lnTo>
                    <a:lnTo>
                      <a:pt x="58" y="32"/>
                    </a:lnTo>
                    <a:lnTo>
                      <a:pt x="63" y="27"/>
                    </a:lnTo>
                    <a:lnTo>
                      <a:pt x="68" y="21"/>
                    </a:lnTo>
                    <a:lnTo>
                      <a:pt x="73" y="16"/>
                    </a:lnTo>
                    <a:lnTo>
                      <a:pt x="80" y="12"/>
                    </a:lnTo>
                    <a:lnTo>
                      <a:pt x="86" y="8"/>
                    </a:lnTo>
                    <a:lnTo>
                      <a:pt x="93" y="5"/>
                    </a:lnTo>
                    <a:lnTo>
                      <a:pt x="100" y="3"/>
                    </a:lnTo>
                    <a:lnTo>
                      <a:pt x="107" y="1"/>
                    </a:lnTo>
                    <a:lnTo>
                      <a:pt x="114" y="0"/>
                    </a:lnTo>
                    <a:lnTo>
                      <a:pt x="123" y="0"/>
                    </a:lnTo>
                    <a:lnTo>
                      <a:pt x="131" y="0"/>
                    </a:lnTo>
                    <a:lnTo>
                      <a:pt x="131" y="0"/>
                    </a:lnTo>
                    <a:lnTo>
                      <a:pt x="131" y="0"/>
                    </a:lnTo>
                    <a:lnTo>
                      <a:pt x="138" y="1"/>
                    </a:lnTo>
                    <a:lnTo>
                      <a:pt x="146" y="3"/>
                    </a:lnTo>
                    <a:lnTo>
                      <a:pt x="154" y="6"/>
                    </a:lnTo>
                    <a:lnTo>
                      <a:pt x="160" y="9"/>
                    </a:lnTo>
                    <a:lnTo>
                      <a:pt x="167" y="13"/>
                    </a:lnTo>
                    <a:lnTo>
                      <a:pt x="172" y="18"/>
                    </a:lnTo>
                    <a:lnTo>
                      <a:pt x="177" y="22"/>
                    </a:lnTo>
                    <a:lnTo>
                      <a:pt x="183" y="28"/>
                    </a:lnTo>
                    <a:lnTo>
                      <a:pt x="187" y="34"/>
                    </a:lnTo>
                    <a:lnTo>
                      <a:pt x="190" y="41"/>
                    </a:lnTo>
                    <a:lnTo>
                      <a:pt x="194" y="47"/>
                    </a:lnTo>
                    <a:lnTo>
                      <a:pt x="196" y="55"/>
                    </a:lnTo>
                    <a:lnTo>
                      <a:pt x="198" y="63"/>
                    </a:lnTo>
                    <a:lnTo>
                      <a:pt x="199" y="70"/>
                    </a:lnTo>
                    <a:lnTo>
                      <a:pt x="199" y="78"/>
                    </a:lnTo>
                    <a:lnTo>
                      <a:pt x="199" y="85"/>
                    </a:lnTo>
                    <a:lnTo>
                      <a:pt x="156" y="47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99" name="Freeform 220"/>
              <p:cNvSpPr>
                <a:spLocks noChangeArrowheads="1"/>
              </p:cNvSpPr>
              <p:nvPr/>
            </p:nvSpPr>
            <p:spPr bwMode="auto">
              <a:xfrm>
                <a:off x="2845353" y="3748729"/>
                <a:ext cx="710666" cy="285526"/>
              </a:xfrm>
              <a:custGeom>
                <a:avLst/>
                <a:gdLst>
                  <a:gd name="T0" fmla="*/ 86 w 467"/>
                  <a:gd name="T1" fmla="*/ 187 h 188"/>
                  <a:gd name="T2" fmla="*/ 70 w 467"/>
                  <a:gd name="T3" fmla="*/ 187 h 188"/>
                  <a:gd name="T4" fmla="*/ 55 w 467"/>
                  <a:gd name="T5" fmla="*/ 185 h 188"/>
                  <a:gd name="T6" fmla="*/ 41 w 467"/>
                  <a:gd name="T7" fmla="*/ 180 h 188"/>
                  <a:gd name="T8" fmla="*/ 28 w 467"/>
                  <a:gd name="T9" fmla="*/ 171 h 188"/>
                  <a:gd name="T10" fmla="*/ 18 w 467"/>
                  <a:gd name="T11" fmla="*/ 161 h 188"/>
                  <a:gd name="T12" fmla="*/ 10 w 467"/>
                  <a:gd name="T13" fmla="*/ 148 h 188"/>
                  <a:gd name="T14" fmla="*/ 3 w 467"/>
                  <a:gd name="T15" fmla="*/ 134 h 188"/>
                  <a:gd name="T16" fmla="*/ 0 w 467"/>
                  <a:gd name="T17" fmla="*/ 119 h 188"/>
                  <a:gd name="T18" fmla="*/ 0 w 467"/>
                  <a:gd name="T19" fmla="*/ 119 h 188"/>
                  <a:gd name="T20" fmla="*/ 0 w 467"/>
                  <a:gd name="T21" fmla="*/ 104 h 188"/>
                  <a:gd name="T22" fmla="*/ 3 w 467"/>
                  <a:gd name="T23" fmla="*/ 89 h 188"/>
                  <a:gd name="T24" fmla="*/ 9 w 467"/>
                  <a:gd name="T25" fmla="*/ 74 h 188"/>
                  <a:gd name="T26" fmla="*/ 16 w 467"/>
                  <a:gd name="T27" fmla="*/ 63 h 188"/>
                  <a:gd name="T28" fmla="*/ 27 w 467"/>
                  <a:gd name="T29" fmla="*/ 52 h 188"/>
                  <a:gd name="T30" fmla="*/ 39 w 467"/>
                  <a:gd name="T31" fmla="*/ 43 h 188"/>
                  <a:gd name="T32" fmla="*/ 53 w 467"/>
                  <a:gd name="T33" fmla="*/ 36 h 188"/>
                  <a:gd name="T34" fmla="*/ 68 w 467"/>
                  <a:gd name="T35" fmla="*/ 33 h 188"/>
                  <a:gd name="T36" fmla="*/ 381 w 467"/>
                  <a:gd name="T37" fmla="*/ 0 h 188"/>
                  <a:gd name="T38" fmla="*/ 398 w 467"/>
                  <a:gd name="T39" fmla="*/ 0 h 188"/>
                  <a:gd name="T40" fmla="*/ 413 w 467"/>
                  <a:gd name="T41" fmla="*/ 3 h 188"/>
                  <a:gd name="T42" fmla="*/ 426 w 467"/>
                  <a:gd name="T43" fmla="*/ 8 h 188"/>
                  <a:gd name="T44" fmla="*/ 439 w 467"/>
                  <a:gd name="T45" fmla="*/ 16 h 188"/>
                  <a:gd name="T46" fmla="*/ 450 w 467"/>
                  <a:gd name="T47" fmla="*/ 27 h 188"/>
                  <a:gd name="T48" fmla="*/ 458 w 467"/>
                  <a:gd name="T49" fmla="*/ 39 h 188"/>
                  <a:gd name="T50" fmla="*/ 464 w 467"/>
                  <a:gd name="T51" fmla="*/ 53 h 188"/>
                  <a:gd name="T52" fmla="*/ 467 w 467"/>
                  <a:gd name="T53" fmla="*/ 68 h 188"/>
                  <a:gd name="T54" fmla="*/ 467 w 467"/>
                  <a:gd name="T55" fmla="*/ 68 h 188"/>
                  <a:gd name="T56" fmla="*/ 467 w 467"/>
                  <a:gd name="T57" fmla="*/ 84 h 188"/>
                  <a:gd name="T58" fmla="*/ 464 w 467"/>
                  <a:gd name="T59" fmla="*/ 99 h 188"/>
                  <a:gd name="T60" fmla="*/ 459 w 467"/>
                  <a:gd name="T61" fmla="*/ 112 h 188"/>
                  <a:gd name="T62" fmla="*/ 451 w 467"/>
                  <a:gd name="T63" fmla="*/ 126 h 188"/>
                  <a:gd name="T64" fmla="*/ 440 w 467"/>
                  <a:gd name="T65" fmla="*/ 136 h 188"/>
                  <a:gd name="T66" fmla="*/ 428 w 467"/>
                  <a:gd name="T67" fmla="*/ 144 h 188"/>
                  <a:gd name="T68" fmla="*/ 414 w 467"/>
                  <a:gd name="T69" fmla="*/ 150 h 188"/>
                  <a:gd name="T70" fmla="*/ 399 w 467"/>
                  <a:gd name="T71" fmla="*/ 154 h 1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7"/>
                  <a:gd name="T109" fmla="*/ 0 h 188"/>
                  <a:gd name="T110" fmla="*/ 467 w 467"/>
                  <a:gd name="T111" fmla="*/ 188 h 1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7" h="188">
                    <a:moveTo>
                      <a:pt x="86" y="187"/>
                    </a:moveTo>
                    <a:lnTo>
                      <a:pt x="86" y="187"/>
                    </a:lnTo>
                    <a:lnTo>
                      <a:pt x="78" y="188"/>
                    </a:lnTo>
                    <a:lnTo>
                      <a:pt x="70" y="187"/>
                    </a:lnTo>
                    <a:lnTo>
                      <a:pt x="62" y="186"/>
                    </a:lnTo>
                    <a:lnTo>
                      <a:pt x="55" y="185"/>
                    </a:lnTo>
                    <a:lnTo>
                      <a:pt x="48" y="182"/>
                    </a:lnTo>
                    <a:lnTo>
                      <a:pt x="41" y="180"/>
                    </a:lnTo>
                    <a:lnTo>
                      <a:pt x="35" y="175"/>
                    </a:lnTo>
                    <a:lnTo>
                      <a:pt x="28" y="171"/>
                    </a:lnTo>
                    <a:lnTo>
                      <a:pt x="23" y="167"/>
                    </a:lnTo>
                    <a:lnTo>
                      <a:pt x="18" y="161"/>
                    </a:lnTo>
                    <a:lnTo>
                      <a:pt x="13" y="155"/>
                    </a:lnTo>
                    <a:lnTo>
                      <a:pt x="10" y="148"/>
                    </a:lnTo>
                    <a:lnTo>
                      <a:pt x="7" y="142"/>
                    </a:lnTo>
                    <a:lnTo>
                      <a:pt x="3" y="134"/>
                    </a:lnTo>
                    <a:lnTo>
                      <a:pt x="1" y="127"/>
                    </a:lnTo>
                    <a:lnTo>
                      <a:pt x="0" y="119"/>
                    </a:lnTo>
                    <a:lnTo>
                      <a:pt x="0" y="119"/>
                    </a:lnTo>
                    <a:lnTo>
                      <a:pt x="0" y="119"/>
                    </a:lnTo>
                    <a:lnTo>
                      <a:pt x="0" y="111"/>
                    </a:lnTo>
                    <a:lnTo>
                      <a:pt x="0" y="104"/>
                    </a:lnTo>
                    <a:lnTo>
                      <a:pt x="1" y="96"/>
                    </a:lnTo>
                    <a:lnTo>
                      <a:pt x="3" y="89"/>
                    </a:lnTo>
                    <a:lnTo>
                      <a:pt x="5" y="81"/>
                    </a:lnTo>
                    <a:lnTo>
                      <a:pt x="9" y="74"/>
                    </a:lnTo>
                    <a:lnTo>
                      <a:pt x="12" y="68"/>
                    </a:lnTo>
                    <a:lnTo>
                      <a:pt x="16" y="63"/>
                    </a:lnTo>
                    <a:lnTo>
                      <a:pt x="22" y="57"/>
                    </a:lnTo>
                    <a:lnTo>
                      <a:pt x="27" y="52"/>
                    </a:lnTo>
                    <a:lnTo>
                      <a:pt x="33" y="47"/>
                    </a:lnTo>
                    <a:lnTo>
                      <a:pt x="39" y="43"/>
                    </a:lnTo>
                    <a:lnTo>
                      <a:pt x="47" y="40"/>
                    </a:lnTo>
                    <a:lnTo>
                      <a:pt x="53" y="36"/>
                    </a:lnTo>
                    <a:lnTo>
                      <a:pt x="61" y="35"/>
                    </a:lnTo>
                    <a:lnTo>
                      <a:pt x="68" y="33"/>
                    </a:lnTo>
                    <a:lnTo>
                      <a:pt x="381" y="0"/>
                    </a:lnTo>
                    <a:lnTo>
                      <a:pt x="381" y="0"/>
                    </a:lnTo>
                    <a:lnTo>
                      <a:pt x="390" y="0"/>
                    </a:lnTo>
                    <a:lnTo>
                      <a:pt x="398" y="0"/>
                    </a:lnTo>
                    <a:lnTo>
                      <a:pt x="405" y="1"/>
                    </a:lnTo>
                    <a:lnTo>
                      <a:pt x="413" y="3"/>
                    </a:lnTo>
                    <a:lnTo>
                      <a:pt x="420" y="5"/>
                    </a:lnTo>
                    <a:lnTo>
                      <a:pt x="426" y="8"/>
                    </a:lnTo>
                    <a:lnTo>
                      <a:pt x="433" y="12"/>
                    </a:lnTo>
                    <a:lnTo>
                      <a:pt x="439" y="16"/>
                    </a:lnTo>
                    <a:lnTo>
                      <a:pt x="445" y="21"/>
                    </a:lnTo>
                    <a:lnTo>
                      <a:pt x="450" y="27"/>
                    </a:lnTo>
                    <a:lnTo>
                      <a:pt x="454" y="32"/>
                    </a:lnTo>
                    <a:lnTo>
                      <a:pt x="458" y="39"/>
                    </a:lnTo>
                    <a:lnTo>
                      <a:pt x="461" y="46"/>
                    </a:lnTo>
                    <a:lnTo>
                      <a:pt x="464" y="53"/>
                    </a:lnTo>
                    <a:lnTo>
                      <a:pt x="466" y="60"/>
                    </a:lnTo>
                    <a:lnTo>
                      <a:pt x="467" y="68"/>
                    </a:lnTo>
                    <a:lnTo>
                      <a:pt x="467" y="68"/>
                    </a:lnTo>
                    <a:lnTo>
                      <a:pt x="467" y="68"/>
                    </a:lnTo>
                    <a:lnTo>
                      <a:pt x="467" y="77"/>
                    </a:lnTo>
                    <a:lnTo>
                      <a:pt x="467" y="84"/>
                    </a:lnTo>
                    <a:lnTo>
                      <a:pt x="466" y="92"/>
                    </a:lnTo>
                    <a:lnTo>
                      <a:pt x="464" y="99"/>
                    </a:lnTo>
                    <a:lnTo>
                      <a:pt x="462" y="106"/>
                    </a:lnTo>
                    <a:lnTo>
                      <a:pt x="459" y="112"/>
                    </a:lnTo>
                    <a:lnTo>
                      <a:pt x="455" y="119"/>
                    </a:lnTo>
                    <a:lnTo>
                      <a:pt x="451" y="126"/>
                    </a:lnTo>
                    <a:lnTo>
                      <a:pt x="446" y="131"/>
                    </a:lnTo>
                    <a:lnTo>
                      <a:pt x="440" y="136"/>
                    </a:lnTo>
                    <a:lnTo>
                      <a:pt x="435" y="141"/>
                    </a:lnTo>
                    <a:lnTo>
                      <a:pt x="428" y="144"/>
                    </a:lnTo>
                    <a:lnTo>
                      <a:pt x="422" y="147"/>
                    </a:lnTo>
                    <a:lnTo>
                      <a:pt x="414" y="150"/>
                    </a:lnTo>
                    <a:lnTo>
                      <a:pt x="406" y="153"/>
                    </a:lnTo>
                    <a:lnTo>
                      <a:pt x="399" y="154"/>
                    </a:lnTo>
                    <a:lnTo>
                      <a:pt x="86" y="18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00" name="Freeform 221"/>
              <p:cNvSpPr>
                <a:spLocks noChangeArrowheads="1"/>
              </p:cNvSpPr>
              <p:nvPr/>
            </p:nvSpPr>
            <p:spPr bwMode="auto">
              <a:xfrm>
                <a:off x="3000241" y="3004540"/>
                <a:ext cx="598297" cy="944665"/>
              </a:xfrm>
              <a:custGeom>
                <a:avLst/>
                <a:gdLst>
                  <a:gd name="T0" fmla="*/ 389 w 396"/>
                  <a:gd name="T1" fmla="*/ 474 h 621"/>
                  <a:gd name="T2" fmla="*/ 395 w 396"/>
                  <a:gd name="T3" fmla="*/ 503 h 621"/>
                  <a:gd name="T4" fmla="*/ 395 w 396"/>
                  <a:gd name="T5" fmla="*/ 527 h 621"/>
                  <a:gd name="T6" fmla="*/ 388 w 396"/>
                  <a:gd name="T7" fmla="*/ 545 h 621"/>
                  <a:gd name="T8" fmla="*/ 377 w 396"/>
                  <a:gd name="T9" fmla="*/ 560 h 621"/>
                  <a:gd name="T10" fmla="*/ 363 w 396"/>
                  <a:gd name="T11" fmla="*/ 572 h 621"/>
                  <a:gd name="T12" fmla="*/ 345 w 396"/>
                  <a:gd name="T13" fmla="*/ 582 h 621"/>
                  <a:gd name="T14" fmla="*/ 301 w 396"/>
                  <a:gd name="T15" fmla="*/ 597 h 621"/>
                  <a:gd name="T16" fmla="*/ 253 w 396"/>
                  <a:gd name="T17" fmla="*/ 610 h 621"/>
                  <a:gd name="T18" fmla="*/ 209 w 396"/>
                  <a:gd name="T19" fmla="*/ 620 h 621"/>
                  <a:gd name="T20" fmla="*/ 188 w 396"/>
                  <a:gd name="T21" fmla="*/ 621 h 621"/>
                  <a:gd name="T22" fmla="*/ 170 w 396"/>
                  <a:gd name="T23" fmla="*/ 619 h 621"/>
                  <a:gd name="T24" fmla="*/ 152 w 396"/>
                  <a:gd name="T25" fmla="*/ 611 h 621"/>
                  <a:gd name="T26" fmla="*/ 138 w 396"/>
                  <a:gd name="T27" fmla="*/ 598 h 621"/>
                  <a:gd name="T28" fmla="*/ 125 w 396"/>
                  <a:gd name="T29" fmla="*/ 578 h 621"/>
                  <a:gd name="T30" fmla="*/ 115 w 396"/>
                  <a:gd name="T31" fmla="*/ 550 h 621"/>
                  <a:gd name="T32" fmla="*/ 96 w 396"/>
                  <a:gd name="T33" fmla="*/ 474 h 621"/>
                  <a:gd name="T34" fmla="*/ 65 w 396"/>
                  <a:gd name="T35" fmla="*/ 359 h 621"/>
                  <a:gd name="T36" fmla="*/ 40 w 396"/>
                  <a:gd name="T37" fmla="*/ 284 h 621"/>
                  <a:gd name="T38" fmla="*/ 26 w 396"/>
                  <a:gd name="T39" fmla="*/ 250 h 621"/>
                  <a:gd name="T40" fmla="*/ 13 w 396"/>
                  <a:gd name="T41" fmla="*/ 213 h 621"/>
                  <a:gd name="T42" fmla="*/ 3 w 396"/>
                  <a:gd name="T43" fmla="*/ 173 h 621"/>
                  <a:gd name="T44" fmla="*/ 0 w 396"/>
                  <a:gd name="T45" fmla="*/ 134 h 621"/>
                  <a:gd name="T46" fmla="*/ 1 w 396"/>
                  <a:gd name="T47" fmla="*/ 94 h 621"/>
                  <a:gd name="T48" fmla="*/ 10 w 396"/>
                  <a:gd name="T49" fmla="*/ 61 h 621"/>
                  <a:gd name="T50" fmla="*/ 21 w 396"/>
                  <a:gd name="T51" fmla="*/ 38 h 621"/>
                  <a:gd name="T52" fmla="*/ 32 w 396"/>
                  <a:gd name="T53" fmla="*/ 26 h 621"/>
                  <a:gd name="T54" fmla="*/ 44 w 396"/>
                  <a:gd name="T55" fmla="*/ 15 h 621"/>
                  <a:gd name="T56" fmla="*/ 58 w 396"/>
                  <a:gd name="T57" fmla="*/ 8 h 621"/>
                  <a:gd name="T58" fmla="*/ 74 w 396"/>
                  <a:gd name="T59" fmla="*/ 2 h 621"/>
                  <a:gd name="T60" fmla="*/ 84 w 396"/>
                  <a:gd name="T61" fmla="*/ 1 h 621"/>
                  <a:gd name="T62" fmla="*/ 115 w 396"/>
                  <a:gd name="T63" fmla="*/ 0 h 621"/>
                  <a:gd name="T64" fmla="*/ 148 w 396"/>
                  <a:gd name="T65" fmla="*/ 4 h 621"/>
                  <a:gd name="T66" fmla="*/ 182 w 396"/>
                  <a:gd name="T67" fmla="*/ 15 h 621"/>
                  <a:gd name="T68" fmla="*/ 213 w 396"/>
                  <a:gd name="T69" fmla="*/ 35 h 621"/>
                  <a:gd name="T70" fmla="*/ 224 w 396"/>
                  <a:gd name="T71" fmla="*/ 43 h 621"/>
                  <a:gd name="T72" fmla="*/ 242 w 396"/>
                  <a:gd name="T73" fmla="*/ 62 h 621"/>
                  <a:gd name="T74" fmla="*/ 260 w 396"/>
                  <a:gd name="T75" fmla="*/ 84 h 621"/>
                  <a:gd name="T76" fmla="*/ 283 w 396"/>
                  <a:gd name="T77" fmla="*/ 120 h 621"/>
                  <a:gd name="T78" fmla="*/ 308 w 396"/>
                  <a:gd name="T79" fmla="*/ 175 h 621"/>
                  <a:gd name="T80" fmla="*/ 328 w 396"/>
                  <a:gd name="T81" fmla="*/ 235 h 621"/>
                  <a:gd name="T82" fmla="*/ 346 w 396"/>
                  <a:gd name="T83" fmla="*/ 296 h 621"/>
                  <a:gd name="T84" fmla="*/ 375 w 396"/>
                  <a:gd name="T85" fmla="*/ 418 h 621"/>
                  <a:gd name="T86" fmla="*/ 389 w 396"/>
                  <a:gd name="T87" fmla="*/ 474 h 6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6"/>
                  <a:gd name="T133" fmla="*/ 0 h 621"/>
                  <a:gd name="T134" fmla="*/ 396 w 396"/>
                  <a:gd name="T135" fmla="*/ 621 h 6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6" h="621">
                    <a:moveTo>
                      <a:pt x="389" y="474"/>
                    </a:moveTo>
                    <a:lnTo>
                      <a:pt x="389" y="474"/>
                    </a:lnTo>
                    <a:lnTo>
                      <a:pt x="392" y="489"/>
                    </a:lnTo>
                    <a:lnTo>
                      <a:pt x="395" y="503"/>
                    </a:lnTo>
                    <a:lnTo>
                      <a:pt x="396" y="516"/>
                    </a:lnTo>
                    <a:lnTo>
                      <a:pt x="395" y="527"/>
                    </a:lnTo>
                    <a:lnTo>
                      <a:pt x="392" y="536"/>
                    </a:lnTo>
                    <a:lnTo>
                      <a:pt x="388" y="545"/>
                    </a:lnTo>
                    <a:lnTo>
                      <a:pt x="384" y="554"/>
                    </a:lnTo>
                    <a:lnTo>
                      <a:pt x="377" y="560"/>
                    </a:lnTo>
                    <a:lnTo>
                      <a:pt x="371" y="567"/>
                    </a:lnTo>
                    <a:lnTo>
                      <a:pt x="363" y="572"/>
                    </a:lnTo>
                    <a:lnTo>
                      <a:pt x="354" y="578"/>
                    </a:lnTo>
                    <a:lnTo>
                      <a:pt x="345" y="582"/>
                    </a:lnTo>
                    <a:lnTo>
                      <a:pt x="324" y="590"/>
                    </a:lnTo>
                    <a:lnTo>
                      <a:pt x="301" y="597"/>
                    </a:lnTo>
                    <a:lnTo>
                      <a:pt x="253" y="610"/>
                    </a:lnTo>
                    <a:lnTo>
                      <a:pt x="253" y="610"/>
                    </a:lnTo>
                    <a:lnTo>
                      <a:pt x="230" y="616"/>
                    </a:lnTo>
                    <a:lnTo>
                      <a:pt x="209" y="620"/>
                    </a:lnTo>
                    <a:lnTo>
                      <a:pt x="199" y="621"/>
                    </a:lnTo>
                    <a:lnTo>
                      <a:pt x="188" y="621"/>
                    </a:lnTo>
                    <a:lnTo>
                      <a:pt x="179" y="620"/>
                    </a:lnTo>
                    <a:lnTo>
                      <a:pt x="170" y="619"/>
                    </a:lnTo>
                    <a:lnTo>
                      <a:pt x="161" y="616"/>
                    </a:lnTo>
                    <a:lnTo>
                      <a:pt x="152" y="611"/>
                    </a:lnTo>
                    <a:lnTo>
                      <a:pt x="145" y="605"/>
                    </a:lnTo>
                    <a:lnTo>
                      <a:pt x="138" y="598"/>
                    </a:lnTo>
                    <a:lnTo>
                      <a:pt x="132" y="588"/>
                    </a:lnTo>
                    <a:lnTo>
                      <a:pt x="125" y="578"/>
                    </a:lnTo>
                    <a:lnTo>
                      <a:pt x="120" y="565"/>
                    </a:lnTo>
                    <a:lnTo>
                      <a:pt x="115" y="550"/>
                    </a:lnTo>
                    <a:lnTo>
                      <a:pt x="115" y="550"/>
                    </a:lnTo>
                    <a:lnTo>
                      <a:pt x="96" y="474"/>
                    </a:lnTo>
                    <a:lnTo>
                      <a:pt x="75" y="397"/>
                    </a:lnTo>
                    <a:lnTo>
                      <a:pt x="65" y="359"/>
                    </a:lnTo>
                    <a:lnTo>
                      <a:pt x="53" y="321"/>
                    </a:lnTo>
                    <a:lnTo>
                      <a:pt x="40" y="284"/>
                    </a:lnTo>
                    <a:lnTo>
                      <a:pt x="26" y="250"/>
                    </a:lnTo>
                    <a:lnTo>
                      <a:pt x="26" y="250"/>
                    </a:lnTo>
                    <a:lnTo>
                      <a:pt x="20" y="231"/>
                    </a:lnTo>
                    <a:lnTo>
                      <a:pt x="13" y="213"/>
                    </a:lnTo>
                    <a:lnTo>
                      <a:pt x="8" y="193"/>
                    </a:lnTo>
                    <a:lnTo>
                      <a:pt x="3" y="173"/>
                    </a:lnTo>
                    <a:lnTo>
                      <a:pt x="1" y="153"/>
                    </a:lnTo>
                    <a:lnTo>
                      <a:pt x="0" y="134"/>
                    </a:lnTo>
                    <a:lnTo>
                      <a:pt x="0" y="114"/>
                    </a:lnTo>
                    <a:lnTo>
                      <a:pt x="1" y="94"/>
                    </a:lnTo>
                    <a:lnTo>
                      <a:pt x="4" y="77"/>
                    </a:lnTo>
                    <a:lnTo>
                      <a:pt x="10" y="61"/>
                    </a:lnTo>
                    <a:lnTo>
                      <a:pt x="17" y="46"/>
                    </a:lnTo>
                    <a:lnTo>
                      <a:pt x="21" y="38"/>
                    </a:lnTo>
                    <a:lnTo>
                      <a:pt x="26" y="31"/>
                    </a:lnTo>
                    <a:lnTo>
                      <a:pt x="32" y="26"/>
                    </a:lnTo>
                    <a:lnTo>
                      <a:pt x="37" y="21"/>
                    </a:lnTo>
                    <a:lnTo>
                      <a:pt x="44" y="15"/>
                    </a:lnTo>
                    <a:lnTo>
                      <a:pt x="50" y="12"/>
                    </a:lnTo>
                    <a:lnTo>
                      <a:pt x="58" y="8"/>
                    </a:lnTo>
                    <a:lnTo>
                      <a:pt x="65" y="5"/>
                    </a:lnTo>
                    <a:lnTo>
                      <a:pt x="74" y="2"/>
                    </a:lnTo>
                    <a:lnTo>
                      <a:pt x="84" y="1"/>
                    </a:lnTo>
                    <a:lnTo>
                      <a:pt x="84" y="1"/>
                    </a:lnTo>
                    <a:lnTo>
                      <a:pt x="99" y="0"/>
                    </a:lnTo>
                    <a:lnTo>
                      <a:pt x="115" y="0"/>
                    </a:lnTo>
                    <a:lnTo>
                      <a:pt x="132" y="1"/>
                    </a:lnTo>
                    <a:lnTo>
                      <a:pt x="148" y="4"/>
                    </a:lnTo>
                    <a:lnTo>
                      <a:pt x="165" y="9"/>
                    </a:lnTo>
                    <a:lnTo>
                      <a:pt x="182" y="15"/>
                    </a:lnTo>
                    <a:lnTo>
                      <a:pt x="198" y="24"/>
                    </a:lnTo>
                    <a:lnTo>
                      <a:pt x="213" y="35"/>
                    </a:lnTo>
                    <a:lnTo>
                      <a:pt x="213" y="35"/>
                    </a:lnTo>
                    <a:lnTo>
                      <a:pt x="224" y="43"/>
                    </a:lnTo>
                    <a:lnTo>
                      <a:pt x="234" y="52"/>
                    </a:lnTo>
                    <a:lnTo>
                      <a:pt x="242" y="62"/>
                    </a:lnTo>
                    <a:lnTo>
                      <a:pt x="251" y="73"/>
                    </a:lnTo>
                    <a:lnTo>
                      <a:pt x="260" y="84"/>
                    </a:lnTo>
                    <a:lnTo>
                      <a:pt x="267" y="96"/>
                    </a:lnTo>
                    <a:lnTo>
                      <a:pt x="283" y="120"/>
                    </a:lnTo>
                    <a:lnTo>
                      <a:pt x="296" y="147"/>
                    </a:lnTo>
                    <a:lnTo>
                      <a:pt x="308" y="175"/>
                    </a:lnTo>
                    <a:lnTo>
                      <a:pt x="319" y="204"/>
                    </a:lnTo>
                    <a:lnTo>
                      <a:pt x="328" y="235"/>
                    </a:lnTo>
                    <a:lnTo>
                      <a:pt x="337" y="265"/>
                    </a:lnTo>
                    <a:lnTo>
                      <a:pt x="346" y="296"/>
                    </a:lnTo>
                    <a:lnTo>
                      <a:pt x="361" y="358"/>
                    </a:lnTo>
                    <a:lnTo>
                      <a:pt x="375" y="418"/>
                    </a:lnTo>
                    <a:lnTo>
                      <a:pt x="389" y="474"/>
                    </a:lnTo>
                    <a:lnTo>
                      <a:pt x="389" y="47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01" name="Freeform 222"/>
              <p:cNvSpPr>
                <a:spLocks noChangeArrowheads="1"/>
              </p:cNvSpPr>
              <p:nvPr/>
            </p:nvSpPr>
            <p:spPr bwMode="auto">
              <a:xfrm>
                <a:off x="1870464" y="3059215"/>
                <a:ext cx="215631" cy="625727"/>
              </a:xfrm>
              <a:custGeom>
                <a:avLst/>
                <a:gdLst>
                  <a:gd name="T0" fmla="*/ 34 w 141"/>
                  <a:gd name="T1" fmla="*/ 0 h 412"/>
                  <a:gd name="T2" fmla="*/ 5 w 141"/>
                  <a:gd name="T3" fmla="*/ 14 h 412"/>
                  <a:gd name="T4" fmla="*/ 5 w 141"/>
                  <a:gd name="T5" fmla="*/ 14 h 412"/>
                  <a:gd name="T6" fmla="*/ 4 w 141"/>
                  <a:gd name="T7" fmla="*/ 16 h 412"/>
                  <a:gd name="T8" fmla="*/ 2 w 141"/>
                  <a:gd name="T9" fmla="*/ 19 h 412"/>
                  <a:gd name="T10" fmla="*/ 0 w 141"/>
                  <a:gd name="T11" fmla="*/ 29 h 412"/>
                  <a:gd name="T12" fmla="*/ 0 w 141"/>
                  <a:gd name="T13" fmla="*/ 41 h 412"/>
                  <a:gd name="T14" fmla="*/ 1 w 141"/>
                  <a:gd name="T15" fmla="*/ 56 h 412"/>
                  <a:gd name="T16" fmla="*/ 3 w 141"/>
                  <a:gd name="T17" fmla="*/ 74 h 412"/>
                  <a:gd name="T18" fmla="*/ 7 w 141"/>
                  <a:gd name="T19" fmla="*/ 93 h 412"/>
                  <a:gd name="T20" fmla="*/ 17 w 141"/>
                  <a:gd name="T21" fmla="*/ 137 h 412"/>
                  <a:gd name="T22" fmla="*/ 29 w 141"/>
                  <a:gd name="T23" fmla="*/ 184 h 412"/>
                  <a:gd name="T24" fmla="*/ 43 w 141"/>
                  <a:gd name="T25" fmla="*/ 233 h 412"/>
                  <a:gd name="T26" fmla="*/ 68 w 141"/>
                  <a:gd name="T27" fmla="*/ 322 h 412"/>
                  <a:gd name="T28" fmla="*/ 68 w 141"/>
                  <a:gd name="T29" fmla="*/ 322 h 412"/>
                  <a:gd name="T30" fmla="*/ 73 w 141"/>
                  <a:gd name="T31" fmla="*/ 334 h 412"/>
                  <a:gd name="T32" fmla="*/ 84 w 141"/>
                  <a:gd name="T33" fmla="*/ 361 h 412"/>
                  <a:gd name="T34" fmla="*/ 92 w 141"/>
                  <a:gd name="T35" fmla="*/ 376 h 412"/>
                  <a:gd name="T36" fmla="*/ 100 w 141"/>
                  <a:gd name="T37" fmla="*/ 391 h 412"/>
                  <a:gd name="T38" fmla="*/ 109 w 141"/>
                  <a:gd name="T39" fmla="*/ 401 h 412"/>
                  <a:gd name="T40" fmla="*/ 114 w 141"/>
                  <a:gd name="T41" fmla="*/ 406 h 412"/>
                  <a:gd name="T42" fmla="*/ 118 w 141"/>
                  <a:gd name="T43" fmla="*/ 408 h 412"/>
                  <a:gd name="T44" fmla="*/ 141 w 141"/>
                  <a:gd name="T45" fmla="*/ 412 h 412"/>
                  <a:gd name="T46" fmla="*/ 34 w 141"/>
                  <a:gd name="T47" fmla="*/ 0 h 4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1"/>
                  <a:gd name="T73" fmla="*/ 0 h 412"/>
                  <a:gd name="T74" fmla="*/ 141 w 141"/>
                  <a:gd name="T75" fmla="*/ 412 h 4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1" h="412">
                    <a:moveTo>
                      <a:pt x="34" y="0"/>
                    </a:moveTo>
                    <a:lnTo>
                      <a:pt x="5" y="14"/>
                    </a:lnTo>
                    <a:lnTo>
                      <a:pt x="5" y="14"/>
                    </a:lnTo>
                    <a:lnTo>
                      <a:pt x="4" y="16"/>
                    </a:lnTo>
                    <a:lnTo>
                      <a:pt x="2" y="19"/>
                    </a:lnTo>
                    <a:lnTo>
                      <a:pt x="0" y="29"/>
                    </a:lnTo>
                    <a:lnTo>
                      <a:pt x="0" y="41"/>
                    </a:lnTo>
                    <a:lnTo>
                      <a:pt x="1" y="56"/>
                    </a:lnTo>
                    <a:lnTo>
                      <a:pt x="3" y="74"/>
                    </a:lnTo>
                    <a:lnTo>
                      <a:pt x="7" y="93"/>
                    </a:lnTo>
                    <a:lnTo>
                      <a:pt x="17" y="137"/>
                    </a:lnTo>
                    <a:lnTo>
                      <a:pt x="29" y="184"/>
                    </a:lnTo>
                    <a:lnTo>
                      <a:pt x="43" y="233"/>
                    </a:lnTo>
                    <a:lnTo>
                      <a:pt x="68" y="322"/>
                    </a:lnTo>
                    <a:lnTo>
                      <a:pt x="68" y="322"/>
                    </a:lnTo>
                    <a:lnTo>
                      <a:pt x="73" y="334"/>
                    </a:lnTo>
                    <a:lnTo>
                      <a:pt x="84" y="361"/>
                    </a:lnTo>
                    <a:lnTo>
                      <a:pt x="92" y="376"/>
                    </a:lnTo>
                    <a:lnTo>
                      <a:pt x="100" y="391"/>
                    </a:lnTo>
                    <a:lnTo>
                      <a:pt x="109" y="401"/>
                    </a:lnTo>
                    <a:lnTo>
                      <a:pt x="114" y="406"/>
                    </a:lnTo>
                    <a:lnTo>
                      <a:pt x="118" y="408"/>
                    </a:lnTo>
                    <a:lnTo>
                      <a:pt x="141" y="412"/>
                    </a:lnTo>
                    <a:lnTo>
                      <a:pt x="34"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02" name="Freeform 223"/>
              <p:cNvSpPr>
                <a:spLocks noChangeArrowheads="1"/>
              </p:cNvSpPr>
              <p:nvPr/>
            </p:nvSpPr>
            <p:spPr bwMode="auto">
              <a:xfrm>
                <a:off x="1117279" y="3709242"/>
                <a:ext cx="1709852" cy="72900"/>
              </a:xfrm>
              <a:custGeom>
                <a:avLst/>
                <a:gdLst>
                  <a:gd name="T0" fmla="*/ 1126 w 1126"/>
                  <a:gd name="T1" fmla="*/ 23 h 48"/>
                  <a:gd name="T2" fmla="*/ 1126 w 1126"/>
                  <a:gd name="T3" fmla="*/ 23 h 48"/>
                  <a:gd name="T4" fmla="*/ 1126 w 1126"/>
                  <a:gd name="T5" fmla="*/ 29 h 48"/>
                  <a:gd name="T6" fmla="*/ 1125 w 1126"/>
                  <a:gd name="T7" fmla="*/ 33 h 48"/>
                  <a:gd name="T8" fmla="*/ 1123 w 1126"/>
                  <a:gd name="T9" fmla="*/ 38 h 48"/>
                  <a:gd name="T10" fmla="*/ 1120 w 1126"/>
                  <a:gd name="T11" fmla="*/ 41 h 48"/>
                  <a:gd name="T12" fmla="*/ 1115 w 1126"/>
                  <a:gd name="T13" fmla="*/ 44 h 48"/>
                  <a:gd name="T14" fmla="*/ 1112 w 1126"/>
                  <a:gd name="T15" fmla="*/ 46 h 48"/>
                  <a:gd name="T16" fmla="*/ 1106 w 1126"/>
                  <a:gd name="T17" fmla="*/ 47 h 48"/>
                  <a:gd name="T18" fmla="*/ 1102 w 1126"/>
                  <a:gd name="T19" fmla="*/ 48 h 48"/>
                  <a:gd name="T20" fmla="*/ 25 w 1126"/>
                  <a:gd name="T21" fmla="*/ 48 h 48"/>
                  <a:gd name="T22" fmla="*/ 25 w 1126"/>
                  <a:gd name="T23" fmla="*/ 48 h 48"/>
                  <a:gd name="T24" fmla="*/ 20 w 1126"/>
                  <a:gd name="T25" fmla="*/ 47 h 48"/>
                  <a:gd name="T26" fmla="*/ 15 w 1126"/>
                  <a:gd name="T27" fmla="*/ 46 h 48"/>
                  <a:gd name="T28" fmla="*/ 11 w 1126"/>
                  <a:gd name="T29" fmla="*/ 44 h 48"/>
                  <a:gd name="T30" fmla="*/ 8 w 1126"/>
                  <a:gd name="T31" fmla="*/ 41 h 48"/>
                  <a:gd name="T32" fmla="*/ 4 w 1126"/>
                  <a:gd name="T33" fmla="*/ 38 h 48"/>
                  <a:gd name="T34" fmla="*/ 2 w 1126"/>
                  <a:gd name="T35" fmla="*/ 33 h 48"/>
                  <a:gd name="T36" fmla="*/ 0 w 1126"/>
                  <a:gd name="T37" fmla="*/ 29 h 48"/>
                  <a:gd name="T38" fmla="*/ 0 w 1126"/>
                  <a:gd name="T39" fmla="*/ 23 h 48"/>
                  <a:gd name="T40" fmla="*/ 0 w 1126"/>
                  <a:gd name="T41" fmla="*/ 23 h 48"/>
                  <a:gd name="T42" fmla="*/ 0 w 1126"/>
                  <a:gd name="T43" fmla="*/ 23 h 48"/>
                  <a:gd name="T44" fmla="*/ 0 w 1126"/>
                  <a:gd name="T45" fmla="*/ 19 h 48"/>
                  <a:gd name="T46" fmla="*/ 2 w 1126"/>
                  <a:gd name="T47" fmla="*/ 14 h 48"/>
                  <a:gd name="T48" fmla="*/ 4 w 1126"/>
                  <a:gd name="T49" fmla="*/ 10 h 48"/>
                  <a:gd name="T50" fmla="*/ 8 w 1126"/>
                  <a:gd name="T51" fmla="*/ 6 h 48"/>
                  <a:gd name="T52" fmla="*/ 11 w 1126"/>
                  <a:gd name="T53" fmla="*/ 3 h 48"/>
                  <a:gd name="T54" fmla="*/ 15 w 1126"/>
                  <a:gd name="T55" fmla="*/ 1 h 48"/>
                  <a:gd name="T56" fmla="*/ 20 w 1126"/>
                  <a:gd name="T57" fmla="*/ 0 h 48"/>
                  <a:gd name="T58" fmla="*/ 25 w 1126"/>
                  <a:gd name="T59" fmla="*/ 0 h 48"/>
                  <a:gd name="T60" fmla="*/ 1102 w 1126"/>
                  <a:gd name="T61" fmla="*/ 0 h 48"/>
                  <a:gd name="T62" fmla="*/ 1102 w 1126"/>
                  <a:gd name="T63" fmla="*/ 0 h 48"/>
                  <a:gd name="T64" fmla="*/ 1106 w 1126"/>
                  <a:gd name="T65" fmla="*/ 0 h 48"/>
                  <a:gd name="T66" fmla="*/ 1112 w 1126"/>
                  <a:gd name="T67" fmla="*/ 1 h 48"/>
                  <a:gd name="T68" fmla="*/ 1115 w 1126"/>
                  <a:gd name="T69" fmla="*/ 3 h 48"/>
                  <a:gd name="T70" fmla="*/ 1120 w 1126"/>
                  <a:gd name="T71" fmla="*/ 6 h 48"/>
                  <a:gd name="T72" fmla="*/ 1123 w 1126"/>
                  <a:gd name="T73" fmla="*/ 10 h 48"/>
                  <a:gd name="T74" fmla="*/ 1125 w 1126"/>
                  <a:gd name="T75" fmla="*/ 14 h 48"/>
                  <a:gd name="T76" fmla="*/ 1126 w 1126"/>
                  <a:gd name="T77" fmla="*/ 19 h 48"/>
                  <a:gd name="T78" fmla="*/ 1126 w 1126"/>
                  <a:gd name="T79" fmla="*/ 23 h 48"/>
                  <a:gd name="T80" fmla="*/ 1126 w 1126"/>
                  <a:gd name="T81" fmla="*/ 23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26"/>
                  <a:gd name="T124" fmla="*/ 0 h 48"/>
                  <a:gd name="T125" fmla="*/ 1126 w 1126"/>
                  <a:gd name="T126" fmla="*/ 48 h 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26" h="48">
                    <a:moveTo>
                      <a:pt x="1126" y="23"/>
                    </a:moveTo>
                    <a:lnTo>
                      <a:pt x="1126" y="23"/>
                    </a:lnTo>
                    <a:lnTo>
                      <a:pt x="1126" y="29"/>
                    </a:lnTo>
                    <a:lnTo>
                      <a:pt x="1125" y="33"/>
                    </a:lnTo>
                    <a:lnTo>
                      <a:pt x="1123" y="38"/>
                    </a:lnTo>
                    <a:lnTo>
                      <a:pt x="1120" y="41"/>
                    </a:lnTo>
                    <a:lnTo>
                      <a:pt x="1115" y="44"/>
                    </a:lnTo>
                    <a:lnTo>
                      <a:pt x="1112" y="46"/>
                    </a:lnTo>
                    <a:lnTo>
                      <a:pt x="1106" y="47"/>
                    </a:lnTo>
                    <a:lnTo>
                      <a:pt x="1102" y="48"/>
                    </a:lnTo>
                    <a:lnTo>
                      <a:pt x="25" y="48"/>
                    </a:lnTo>
                    <a:lnTo>
                      <a:pt x="25" y="48"/>
                    </a:lnTo>
                    <a:lnTo>
                      <a:pt x="20" y="47"/>
                    </a:lnTo>
                    <a:lnTo>
                      <a:pt x="15" y="46"/>
                    </a:lnTo>
                    <a:lnTo>
                      <a:pt x="11" y="44"/>
                    </a:lnTo>
                    <a:lnTo>
                      <a:pt x="8" y="41"/>
                    </a:lnTo>
                    <a:lnTo>
                      <a:pt x="4" y="38"/>
                    </a:lnTo>
                    <a:lnTo>
                      <a:pt x="2" y="33"/>
                    </a:lnTo>
                    <a:lnTo>
                      <a:pt x="0" y="29"/>
                    </a:lnTo>
                    <a:lnTo>
                      <a:pt x="0" y="23"/>
                    </a:lnTo>
                    <a:lnTo>
                      <a:pt x="0" y="23"/>
                    </a:lnTo>
                    <a:lnTo>
                      <a:pt x="0" y="23"/>
                    </a:lnTo>
                    <a:lnTo>
                      <a:pt x="0" y="19"/>
                    </a:lnTo>
                    <a:lnTo>
                      <a:pt x="2" y="14"/>
                    </a:lnTo>
                    <a:lnTo>
                      <a:pt x="4" y="10"/>
                    </a:lnTo>
                    <a:lnTo>
                      <a:pt x="8" y="6"/>
                    </a:lnTo>
                    <a:lnTo>
                      <a:pt x="11" y="3"/>
                    </a:lnTo>
                    <a:lnTo>
                      <a:pt x="15" y="1"/>
                    </a:lnTo>
                    <a:lnTo>
                      <a:pt x="20" y="0"/>
                    </a:lnTo>
                    <a:lnTo>
                      <a:pt x="25" y="0"/>
                    </a:lnTo>
                    <a:lnTo>
                      <a:pt x="1102" y="0"/>
                    </a:lnTo>
                    <a:lnTo>
                      <a:pt x="1102" y="0"/>
                    </a:lnTo>
                    <a:lnTo>
                      <a:pt x="1106" y="0"/>
                    </a:lnTo>
                    <a:lnTo>
                      <a:pt x="1112" y="1"/>
                    </a:lnTo>
                    <a:lnTo>
                      <a:pt x="1115" y="3"/>
                    </a:lnTo>
                    <a:lnTo>
                      <a:pt x="1120" y="6"/>
                    </a:lnTo>
                    <a:lnTo>
                      <a:pt x="1123" y="10"/>
                    </a:lnTo>
                    <a:lnTo>
                      <a:pt x="1125" y="14"/>
                    </a:lnTo>
                    <a:lnTo>
                      <a:pt x="1126" y="19"/>
                    </a:lnTo>
                    <a:lnTo>
                      <a:pt x="1126" y="23"/>
                    </a:lnTo>
                    <a:lnTo>
                      <a:pt x="1126" y="2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03" name="Freeform 224"/>
              <p:cNvSpPr>
                <a:spLocks noChangeArrowheads="1"/>
              </p:cNvSpPr>
              <p:nvPr/>
            </p:nvSpPr>
            <p:spPr bwMode="auto">
              <a:xfrm>
                <a:off x="2623649" y="3730504"/>
                <a:ext cx="72889" cy="929478"/>
              </a:xfrm>
              <a:custGeom>
                <a:avLst/>
                <a:gdLst>
                  <a:gd name="T0" fmla="*/ 24 w 49"/>
                  <a:gd name="T1" fmla="*/ 0 h 611"/>
                  <a:gd name="T2" fmla="*/ 24 w 49"/>
                  <a:gd name="T3" fmla="*/ 0 h 611"/>
                  <a:gd name="T4" fmla="*/ 30 w 49"/>
                  <a:gd name="T5" fmla="*/ 0 h 611"/>
                  <a:gd name="T6" fmla="*/ 34 w 49"/>
                  <a:gd name="T7" fmla="*/ 2 h 611"/>
                  <a:gd name="T8" fmla="*/ 38 w 49"/>
                  <a:gd name="T9" fmla="*/ 4 h 611"/>
                  <a:gd name="T10" fmla="*/ 42 w 49"/>
                  <a:gd name="T11" fmla="*/ 7 h 611"/>
                  <a:gd name="T12" fmla="*/ 45 w 49"/>
                  <a:gd name="T13" fmla="*/ 11 h 611"/>
                  <a:gd name="T14" fmla="*/ 47 w 49"/>
                  <a:gd name="T15" fmla="*/ 15 h 611"/>
                  <a:gd name="T16" fmla="*/ 49 w 49"/>
                  <a:gd name="T17" fmla="*/ 19 h 611"/>
                  <a:gd name="T18" fmla="*/ 49 w 49"/>
                  <a:gd name="T19" fmla="*/ 25 h 611"/>
                  <a:gd name="T20" fmla="*/ 49 w 49"/>
                  <a:gd name="T21" fmla="*/ 586 h 611"/>
                  <a:gd name="T22" fmla="*/ 49 w 49"/>
                  <a:gd name="T23" fmla="*/ 586 h 611"/>
                  <a:gd name="T24" fmla="*/ 49 w 49"/>
                  <a:gd name="T25" fmla="*/ 591 h 611"/>
                  <a:gd name="T26" fmla="*/ 47 w 49"/>
                  <a:gd name="T27" fmla="*/ 596 h 611"/>
                  <a:gd name="T28" fmla="*/ 45 w 49"/>
                  <a:gd name="T29" fmla="*/ 600 h 611"/>
                  <a:gd name="T30" fmla="*/ 42 w 49"/>
                  <a:gd name="T31" fmla="*/ 603 h 611"/>
                  <a:gd name="T32" fmla="*/ 38 w 49"/>
                  <a:gd name="T33" fmla="*/ 607 h 611"/>
                  <a:gd name="T34" fmla="*/ 34 w 49"/>
                  <a:gd name="T35" fmla="*/ 609 h 611"/>
                  <a:gd name="T36" fmla="*/ 30 w 49"/>
                  <a:gd name="T37" fmla="*/ 611 h 611"/>
                  <a:gd name="T38" fmla="*/ 24 w 49"/>
                  <a:gd name="T39" fmla="*/ 611 h 611"/>
                  <a:gd name="T40" fmla="*/ 24 w 49"/>
                  <a:gd name="T41" fmla="*/ 611 h 611"/>
                  <a:gd name="T42" fmla="*/ 24 w 49"/>
                  <a:gd name="T43" fmla="*/ 611 h 611"/>
                  <a:gd name="T44" fmla="*/ 20 w 49"/>
                  <a:gd name="T45" fmla="*/ 611 h 611"/>
                  <a:gd name="T46" fmla="*/ 15 w 49"/>
                  <a:gd name="T47" fmla="*/ 609 h 611"/>
                  <a:gd name="T48" fmla="*/ 11 w 49"/>
                  <a:gd name="T49" fmla="*/ 607 h 611"/>
                  <a:gd name="T50" fmla="*/ 7 w 49"/>
                  <a:gd name="T51" fmla="*/ 603 h 611"/>
                  <a:gd name="T52" fmla="*/ 5 w 49"/>
                  <a:gd name="T53" fmla="*/ 600 h 611"/>
                  <a:gd name="T54" fmla="*/ 2 w 49"/>
                  <a:gd name="T55" fmla="*/ 596 h 611"/>
                  <a:gd name="T56" fmla="*/ 0 w 49"/>
                  <a:gd name="T57" fmla="*/ 591 h 611"/>
                  <a:gd name="T58" fmla="*/ 0 w 49"/>
                  <a:gd name="T59" fmla="*/ 586 h 611"/>
                  <a:gd name="T60" fmla="*/ 0 w 49"/>
                  <a:gd name="T61" fmla="*/ 25 h 611"/>
                  <a:gd name="T62" fmla="*/ 0 w 49"/>
                  <a:gd name="T63" fmla="*/ 25 h 611"/>
                  <a:gd name="T64" fmla="*/ 0 w 49"/>
                  <a:gd name="T65" fmla="*/ 19 h 611"/>
                  <a:gd name="T66" fmla="*/ 2 w 49"/>
                  <a:gd name="T67" fmla="*/ 15 h 611"/>
                  <a:gd name="T68" fmla="*/ 5 w 49"/>
                  <a:gd name="T69" fmla="*/ 11 h 611"/>
                  <a:gd name="T70" fmla="*/ 7 w 49"/>
                  <a:gd name="T71" fmla="*/ 7 h 611"/>
                  <a:gd name="T72" fmla="*/ 11 w 49"/>
                  <a:gd name="T73" fmla="*/ 4 h 611"/>
                  <a:gd name="T74" fmla="*/ 15 w 49"/>
                  <a:gd name="T75" fmla="*/ 2 h 611"/>
                  <a:gd name="T76" fmla="*/ 20 w 49"/>
                  <a:gd name="T77" fmla="*/ 0 h 611"/>
                  <a:gd name="T78" fmla="*/ 24 w 49"/>
                  <a:gd name="T79" fmla="*/ 0 h 611"/>
                  <a:gd name="T80" fmla="*/ 24 w 49"/>
                  <a:gd name="T81" fmla="*/ 0 h 6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9"/>
                  <a:gd name="T124" fmla="*/ 0 h 611"/>
                  <a:gd name="T125" fmla="*/ 49 w 49"/>
                  <a:gd name="T126" fmla="*/ 611 h 61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9" h="611">
                    <a:moveTo>
                      <a:pt x="24" y="0"/>
                    </a:moveTo>
                    <a:lnTo>
                      <a:pt x="24" y="0"/>
                    </a:lnTo>
                    <a:lnTo>
                      <a:pt x="30" y="0"/>
                    </a:lnTo>
                    <a:lnTo>
                      <a:pt x="34" y="2"/>
                    </a:lnTo>
                    <a:lnTo>
                      <a:pt x="38" y="4"/>
                    </a:lnTo>
                    <a:lnTo>
                      <a:pt x="42" y="7"/>
                    </a:lnTo>
                    <a:lnTo>
                      <a:pt x="45" y="11"/>
                    </a:lnTo>
                    <a:lnTo>
                      <a:pt x="47" y="15"/>
                    </a:lnTo>
                    <a:lnTo>
                      <a:pt x="49" y="19"/>
                    </a:lnTo>
                    <a:lnTo>
                      <a:pt x="49" y="25"/>
                    </a:lnTo>
                    <a:lnTo>
                      <a:pt x="49" y="586"/>
                    </a:lnTo>
                    <a:lnTo>
                      <a:pt x="49" y="586"/>
                    </a:lnTo>
                    <a:lnTo>
                      <a:pt x="49" y="591"/>
                    </a:lnTo>
                    <a:lnTo>
                      <a:pt x="47" y="596"/>
                    </a:lnTo>
                    <a:lnTo>
                      <a:pt x="45" y="600"/>
                    </a:lnTo>
                    <a:lnTo>
                      <a:pt x="42" y="603"/>
                    </a:lnTo>
                    <a:lnTo>
                      <a:pt x="38" y="607"/>
                    </a:lnTo>
                    <a:lnTo>
                      <a:pt x="34" y="609"/>
                    </a:lnTo>
                    <a:lnTo>
                      <a:pt x="30" y="611"/>
                    </a:lnTo>
                    <a:lnTo>
                      <a:pt x="24" y="611"/>
                    </a:lnTo>
                    <a:lnTo>
                      <a:pt x="24" y="611"/>
                    </a:lnTo>
                    <a:lnTo>
                      <a:pt x="24" y="611"/>
                    </a:lnTo>
                    <a:lnTo>
                      <a:pt x="20" y="611"/>
                    </a:lnTo>
                    <a:lnTo>
                      <a:pt x="15" y="609"/>
                    </a:lnTo>
                    <a:lnTo>
                      <a:pt x="11" y="607"/>
                    </a:lnTo>
                    <a:lnTo>
                      <a:pt x="7" y="603"/>
                    </a:lnTo>
                    <a:lnTo>
                      <a:pt x="5" y="600"/>
                    </a:lnTo>
                    <a:lnTo>
                      <a:pt x="2" y="596"/>
                    </a:lnTo>
                    <a:lnTo>
                      <a:pt x="0" y="591"/>
                    </a:lnTo>
                    <a:lnTo>
                      <a:pt x="0" y="586"/>
                    </a:lnTo>
                    <a:lnTo>
                      <a:pt x="0" y="25"/>
                    </a:lnTo>
                    <a:lnTo>
                      <a:pt x="0" y="25"/>
                    </a:lnTo>
                    <a:lnTo>
                      <a:pt x="0" y="19"/>
                    </a:lnTo>
                    <a:lnTo>
                      <a:pt x="2" y="15"/>
                    </a:lnTo>
                    <a:lnTo>
                      <a:pt x="5" y="11"/>
                    </a:lnTo>
                    <a:lnTo>
                      <a:pt x="7" y="7"/>
                    </a:lnTo>
                    <a:lnTo>
                      <a:pt x="11" y="4"/>
                    </a:lnTo>
                    <a:lnTo>
                      <a:pt x="15" y="2"/>
                    </a:lnTo>
                    <a:lnTo>
                      <a:pt x="20" y="0"/>
                    </a:lnTo>
                    <a:lnTo>
                      <a:pt x="24" y="0"/>
                    </a:lnTo>
                    <a:lnTo>
                      <a:pt x="24"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04" name="Freeform 225"/>
              <p:cNvSpPr>
                <a:spLocks noChangeArrowheads="1"/>
              </p:cNvSpPr>
              <p:nvPr/>
            </p:nvSpPr>
            <p:spPr bwMode="auto">
              <a:xfrm>
                <a:off x="1193206" y="3730504"/>
                <a:ext cx="75927" cy="929478"/>
              </a:xfrm>
              <a:custGeom>
                <a:avLst/>
                <a:gdLst>
                  <a:gd name="T0" fmla="*/ 25 w 50"/>
                  <a:gd name="T1" fmla="*/ 0 h 611"/>
                  <a:gd name="T2" fmla="*/ 25 w 50"/>
                  <a:gd name="T3" fmla="*/ 0 h 611"/>
                  <a:gd name="T4" fmla="*/ 29 w 50"/>
                  <a:gd name="T5" fmla="*/ 0 h 611"/>
                  <a:gd name="T6" fmla="*/ 35 w 50"/>
                  <a:gd name="T7" fmla="*/ 2 h 611"/>
                  <a:gd name="T8" fmla="*/ 39 w 50"/>
                  <a:gd name="T9" fmla="*/ 4 h 611"/>
                  <a:gd name="T10" fmla="*/ 42 w 50"/>
                  <a:gd name="T11" fmla="*/ 7 h 611"/>
                  <a:gd name="T12" fmla="*/ 46 w 50"/>
                  <a:gd name="T13" fmla="*/ 11 h 611"/>
                  <a:gd name="T14" fmla="*/ 48 w 50"/>
                  <a:gd name="T15" fmla="*/ 15 h 611"/>
                  <a:gd name="T16" fmla="*/ 49 w 50"/>
                  <a:gd name="T17" fmla="*/ 19 h 611"/>
                  <a:gd name="T18" fmla="*/ 50 w 50"/>
                  <a:gd name="T19" fmla="*/ 25 h 611"/>
                  <a:gd name="T20" fmla="*/ 50 w 50"/>
                  <a:gd name="T21" fmla="*/ 586 h 611"/>
                  <a:gd name="T22" fmla="*/ 50 w 50"/>
                  <a:gd name="T23" fmla="*/ 586 h 611"/>
                  <a:gd name="T24" fmla="*/ 49 w 50"/>
                  <a:gd name="T25" fmla="*/ 591 h 611"/>
                  <a:gd name="T26" fmla="*/ 48 w 50"/>
                  <a:gd name="T27" fmla="*/ 596 h 611"/>
                  <a:gd name="T28" fmla="*/ 46 w 50"/>
                  <a:gd name="T29" fmla="*/ 600 h 611"/>
                  <a:gd name="T30" fmla="*/ 42 w 50"/>
                  <a:gd name="T31" fmla="*/ 603 h 611"/>
                  <a:gd name="T32" fmla="*/ 39 w 50"/>
                  <a:gd name="T33" fmla="*/ 607 h 611"/>
                  <a:gd name="T34" fmla="*/ 35 w 50"/>
                  <a:gd name="T35" fmla="*/ 609 h 611"/>
                  <a:gd name="T36" fmla="*/ 29 w 50"/>
                  <a:gd name="T37" fmla="*/ 611 h 611"/>
                  <a:gd name="T38" fmla="*/ 25 w 50"/>
                  <a:gd name="T39" fmla="*/ 611 h 611"/>
                  <a:gd name="T40" fmla="*/ 25 w 50"/>
                  <a:gd name="T41" fmla="*/ 611 h 611"/>
                  <a:gd name="T42" fmla="*/ 25 w 50"/>
                  <a:gd name="T43" fmla="*/ 611 h 611"/>
                  <a:gd name="T44" fmla="*/ 20 w 50"/>
                  <a:gd name="T45" fmla="*/ 611 h 611"/>
                  <a:gd name="T46" fmla="*/ 15 w 50"/>
                  <a:gd name="T47" fmla="*/ 609 h 611"/>
                  <a:gd name="T48" fmla="*/ 11 w 50"/>
                  <a:gd name="T49" fmla="*/ 607 h 611"/>
                  <a:gd name="T50" fmla="*/ 8 w 50"/>
                  <a:gd name="T51" fmla="*/ 603 h 611"/>
                  <a:gd name="T52" fmla="*/ 4 w 50"/>
                  <a:gd name="T53" fmla="*/ 600 h 611"/>
                  <a:gd name="T54" fmla="*/ 2 w 50"/>
                  <a:gd name="T55" fmla="*/ 596 h 611"/>
                  <a:gd name="T56" fmla="*/ 1 w 50"/>
                  <a:gd name="T57" fmla="*/ 591 h 611"/>
                  <a:gd name="T58" fmla="*/ 0 w 50"/>
                  <a:gd name="T59" fmla="*/ 586 h 611"/>
                  <a:gd name="T60" fmla="*/ 0 w 50"/>
                  <a:gd name="T61" fmla="*/ 25 h 611"/>
                  <a:gd name="T62" fmla="*/ 0 w 50"/>
                  <a:gd name="T63" fmla="*/ 25 h 611"/>
                  <a:gd name="T64" fmla="*/ 1 w 50"/>
                  <a:gd name="T65" fmla="*/ 19 h 611"/>
                  <a:gd name="T66" fmla="*/ 2 w 50"/>
                  <a:gd name="T67" fmla="*/ 15 h 611"/>
                  <a:gd name="T68" fmla="*/ 4 w 50"/>
                  <a:gd name="T69" fmla="*/ 11 h 611"/>
                  <a:gd name="T70" fmla="*/ 8 w 50"/>
                  <a:gd name="T71" fmla="*/ 7 h 611"/>
                  <a:gd name="T72" fmla="*/ 11 w 50"/>
                  <a:gd name="T73" fmla="*/ 4 h 611"/>
                  <a:gd name="T74" fmla="*/ 15 w 50"/>
                  <a:gd name="T75" fmla="*/ 2 h 611"/>
                  <a:gd name="T76" fmla="*/ 20 w 50"/>
                  <a:gd name="T77" fmla="*/ 0 h 611"/>
                  <a:gd name="T78" fmla="*/ 25 w 50"/>
                  <a:gd name="T79" fmla="*/ 0 h 611"/>
                  <a:gd name="T80" fmla="*/ 25 w 50"/>
                  <a:gd name="T81" fmla="*/ 0 h 6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0"/>
                  <a:gd name="T124" fmla="*/ 0 h 611"/>
                  <a:gd name="T125" fmla="*/ 50 w 50"/>
                  <a:gd name="T126" fmla="*/ 611 h 61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0" h="611">
                    <a:moveTo>
                      <a:pt x="25" y="0"/>
                    </a:moveTo>
                    <a:lnTo>
                      <a:pt x="25" y="0"/>
                    </a:lnTo>
                    <a:lnTo>
                      <a:pt x="29" y="0"/>
                    </a:lnTo>
                    <a:lnTo>
                      <a:pt x="35" y="2"/>
                    </a:lnTo>
                    <a:lnTo>
                      <a:pt x="39" y="4"/>
                    </a:lnTo>
                    <a:lnTo>
                      <a:pt x="42" y="7"/>
                    </a:lnTo>
                    <a:lnTo>
                      <a:pt x="46" y="11"/>
                    </a:lnTo>
                    <a:lnTo>
                      <a:pt x="48" y="15"/>
                    </a:lnTo>
                    <a:lnTo>
                      <a:pt x="49" y="19"/>
                    </a:lnTo>
                    <a:lnTo>
                      <a:pt x="50" y="25"/>
                    </a:lnTo>
                    <a:lnTo>
                      <a:pt x="50" y="586"/>
                    </a:lnTo>
                    <a:lnTo>
                      <a:pt x="50" y="586"/>
                    </a:lnTo>
                    <a:lnTo>
                      <a:pt x="49" y="591"/>
                    </a:lnTo>
                    <a:lnTo>
                      <a:pt x="48" y="596"/>
                    </a:lnTo>
                    <a:lnTo>
                      <a:pt x="46" y="600"/>
                    </a:lnTo>
                    <a:lnTo>
                      <a:pt x="42" y="603"/>
                    </a:lnTo>
                    <a:lnTo>
                      <a:pt x="39" y="607"/>
                    </a:lnTo>
                    <a:lnTo>
                      <a:pt x="35" y="609"/>
                    </a:lnTo>
                    <a:lnTo>
                      <a:pt x="29" y="611"/>
                    </a:lnTo>
                    <a:lnTo>
                      <a:pt x="25" y="611"/>
                    </a:lnTo>
                    <a:lnTo>
                      <a:pt x="25" y="611"/>
                    </a:lnTo>
                    <a:lnTo>
                      <a:pt x="25" y="611"/>
                    </a:lnTo>
                    <a:lnTo>
                      <a:pt x="20" y="611"/>
                    </a:lnTo>
                    <a:lnTo>
                      <a:pt x="15" y="609"/>
                    </a:lnTo>
                    <a:lnTo>
                      <a:pt x="11" y="607"/>
                    </a:lnTo>
                    <a:lnTo>
                      <a:pt x="8" y="603"/>
                    </a:lnTo>
                    <a:lnTo>
                      <a:pt x="4" y="600"/>
                    </a:lnTo>
                    <a:lnTo>
                      <a:pt x="2" y="596"/>
                    </a:lnTo>
                    <a:lnTo>
                      <a:pt x="1" y="591"/>
                    </a:lnTo>
                    <a:lnTo>
                      <a:pt x="0" y="586"/>
                    </a:lnTo>
                    <a:lnTo>
                      <a:pt x="0" y="25"/>
                    </a:lnTo>
                    <a:lnTo>
                      <a:pt x="0" y="25"/>
                    </a:lnTo>
                    <a:lnTo>
                      <a:pt x="1" y="19"/>
                    </a:lnTo>
                    <a:lnTo>
                      <a:pt x="2" y="15"/>
                    </a:lnTo>
                    <a:lnTo>
                      <a:pt x="4" y="11"/>
                    </a:lnTo>
                    <a:lnTo>
                      <a:pt x="8" y="7"/>
                    </a:lnTo>
                    <a:lnTo>
                      <a:pt x="11" y="4"/>
                    </a:lnTo>
                    <a:lnTo>
                      <a:pt x="15" y="2"/>
                    </a:lnTo>
                    <a:lnTo>
                      <a:pt x="20" y="0"/>
                    </a:lnTo>
                    <a:lnTo>
                      <a:pt x="25" y="0"/>
                    </a:lnTo>
                    <a:lnTo>
                      <a:pt x="25"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05" name="Freeform 226"/>
              <p:cNvSpPr>
                <a:spLocks noChangeArrowheads="1"/>
              </p:cNvSpPr>
              <p:nvPr/>
            </p:nvSpPr>
            <p:spPr bwMode="auto">
              <a:xfrm>
                <a:off x="3546908" y="3025801"/>
                <a:ext cx="191334" cy="920365"/>
              </a:xfrm>
              <a:custGeom>
                <a:avLst/>
                <a:gdLst>
                  <a:gd name="T0" fmla="*/ 105 w 126"/>
                  <a:gd name="T1" fmla="*/ 0 h 606"/>
                  <a:gd name="T2" fmla="*/ 105 w 126"/>
                  <a:gd name="T3" fmla="*/ 0 h 606"/>
                  <a:gd name="T4" fmla="*/ 110 w 126"/>
                  <a:gd name="T5" fmla="*/ 1 h 606"/>
                  <a:gd name="T6" fmla="*/ 114 w 126"/>
                  <a:gd name="T7" fmla="*/ 3 h 606"/>
                  <a:gd name="T8" fmla="*/ 118 w 126"/>
                  <a:gd name="T9" fmla="*/ 7 h 606"/>
                  <a:gd name="T10" fmla="*/ 122 w 126"/>
                  <a:gd name="T11" fmla="*/ 10 h 606"/>
                  <a:gd name="T12" fmla="*/ 124 w 126"/>
                  <a:gd name="T13" fmla="*/ 14 h 606"/>
                  <a:gd name="T14" fmla="*/ 125 w 126"/>
                  <a:gd name="T15" fmla="*/ 18 h 606"/>
                  <a:gd name="T16" fmla="*/ 126 w 126"/>
                  <a:gd name="T17" fmla="*/ 23 h 606"/>
                  <a:gd name="T18" fmla="*/ 126 w 126"/>
                  <a:gd name="T19" fmla="*/ 28 h 606"/>
                  <a:gd name="T20" fmla="*/ 49 w 126"/>
                  <a:gd name="T21" fmla="*/ 585 h 606"/>
                  <a:gd name="T22" fmla="*/ 49 w 126"/>
                  <a:gd name="T23" fmla="*/ 585 h 606"/>
                  <a:gd name="T24" fmla="*/ 48 w 126"/>
                  <a:gd name="T25" fmla="*/ 590 h 606"/>
                  <a:gd name="T26" fmla="*/ 46 w 126"/>
                  <a:gd name="T27" fmla="*/ 594 h 606"/>
                  <a:gd name="T28" fmla="*/ 43 w 126"/>
                  <a:gd name="T29" fmla="*/ 598 h 606"/>
                  <a:gd name="T30" fmla="*/ 39 w 126"/>
                  <a:gd name="T31" fmla="*/ 602 h 606"/>
                  <a:gd name="T32" fmla="*/ 36 w 126"/>
                  <a:gd name="T33" fmla="*/ 604 h 606"/>
                  <a:gd name="T34" fmla="*/ 31 w 126"/>
                  <a:gd name="T35" fmla="*/ 606 h 606"/>
                  <a:gd name="T36" fmla="*/ 26 w 126"/>
                  <a:gd name="T37" fmla="*/ 606 h 606"/>
                  <a:gd name="T38" fmla="*/ 22 w 126"/>
                  <a:gd name="T39" fmla="*/ 606 h 606"/>
                  <a:gd name="T40" fmla="*/ 22 w 126"/>
                  <a:gd name="T41" fmla="*/ 606 h 606"/>
                  <a:gd name="T42" fmla="*/ 22 w 126"/>
                  <a:gd name="T43" fmla="*/ 606 h 606"/>
                  <a:gd name="T44" fmla="*/ 16 w 126"/>
                  <a:gd name="T45" fmla="*/ 605 h 606"/>
                  <a:gd name="T46" fmla="*/ 12 w 126"/>
                  <a:gd name="T47" fmla="*/ 603 h 606"/>
                  <a:gd name="T48" fmla="*/ 9 w 126"/>
                  <a:gd name="T49" fmla="*/ 600 h 606"/>
                  <a:gd name="T50" fmla="*/ 5 w 126"/>
                  <a:gd name="T51" fmla="*/ 596 h 606"/>
                  <a:gd name="T52" fmla="*/ 2 w 126"/>
                  <a:gd name="T53" fmla="*/ 593 h 606"/>
                  <a:gd name="T54" fmla="*/ 1 w 126"/>
                  <a:gd name="T55" fmla="*/ 588 h 606"/>
                  <a:gd name="T56" fmla="*/ 0 w 126"/>
                  <a:gd name="T57" fmla="*/ 583 h 606"/>
                  <a:gd name="T58" fmla="*/ 0 w 126"/>
                  <a:gd name="T59" fmla="*/ 579 h 606"/>
                  <a:gd name="T60" fmla="*/ 77 w 126"/>
                  <a:gd name="T61" fmla="*/ 22 h 606"/>
                  <a:gd name="T62" fmla="*/ 77 w 126"/>
                  <a:gd name="T63" fmla="*/ 22 h 606"/>
                  <a:gd name="T64" fmla="*/ 78 w 126"/>
                  <a:gd name="T65" fmla="*/ 16 h 606"/>
                  <a:gd name="T66" fmla="*/ 80 w 126"/>
                  <a:gd name="T67" fmla="*/ 12 h 606"/>
                  <a:gd name="T68" fmla="*/ 84 w 126"/>
                  <a:gd name="T69" fmla="*/ 9 h 606"/>
                  <a:gd name="T70" fmla="*/ 87 w 126"/>
                  <a:gd name="T71" fmla="*/ 5 h 606"/>
                  <a:gd name="T72" fmla="*/ 91 w 126"/>
                  <a:gd name="T73" fmla="*/ 2 h 606"/>
                  <a:gd name="T74" fmla="*/ 96 w 126"/>
                  <a:gd name="T75" fmla="*/ 1 h 606"/>
                  <a:gd name="T76" fmla="*/ 100 w 126"/>
                  <a:gd name="T77" fmla="*/ 0 h 606"/>
                  <a:gd name="T78" fmla="*/ 105 w 126"/>
                  <a:gd name="T79" fmla="*/ 0 h 606"/>
                  <a:gd name="T80" fmla="*/ 105 w 126"/>
                  <a:gd name="T81" fmla="*/ 0 h 6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606"/>
                  <a:gd name="T125" fmla="*/ 126 w 126"/>
                  <a:gd name="T126" fmla="*/ 606 h 6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606">
                    <a:moveTo>
                      <a:pt x="105" y="0"/>
                    </a:moveTo>
                    <a:lnTo>
                      <a:pt x="105" y="0"/>
                    </a:lnTo>
                    <a:lnTo>
                      <a:pt x="110" y="1"/>
                    </a:lnTo>
                    <a:lnTo>
                      <a:pt x="114" y="3"/>
                    </a:lnTo>
                    <a:lnTo>
                      <a:pt x="118" y="7"/>
                    </a:lnTo>
                    <a:lnTo>
                      <a:pt x="122" y="10"/>
                    </a:lnTo>
                    <a:lnTo>
                      <a:pt x="124" y="14"/>
                    </a:lnTo>
                    <a:lnTo>
                      <a:pt x="125" y="18"/>
                    </a:lnTo>
                    <a:lnTo>
                      <a:pt x="126" y="23"/>
                    </a:lnTo>
                    <a:lnTo>
                      <a:pt x="126" y="28"/>
                    </a:lnTo>
                    <a:lnTo>
                      <a:pt x="49" y="585"/>
                    </a:lnTo>
                    <a:lnTo>
                      <a:pt x="49" y="585"/>
                    </a:lnTo>
                    <a:lnTo>
                      <a:pt x="48" y="590"/>
                    </a:lnTo>
                    <a:lnTo>
                      <a:pt x="46" y="594"/>
                    </a:lnTo>
                    <a:lnTo>
                      <a:pt x="43" y="598"/>
                    </a:lnTo>
                    <a:lnTo>
                      <a:pt x="39" y="602"/>
                    </a:lnTo>
                    <a:lnTo>
                      <a:pt x="36" y="604"/>
                    </a:lnTo>
                    <a:lnTo>
                      <a:pt x="31" y="606"/>
                    </a:lnTo>
                    <a:lnTo>
                      <a:pt x="26" y="606"/>
                    </a:lnTo>
                    <a:lnTo>
                      <a:pt x="22" y="606"/>
                    </a:lnTo>
                    <a:lnTo>
                      <a:pt x="22" y="606"/>
                    </a:lnTo>
                    <a:lnTo>
                      <a:pt x="22" y="606"/>
                    </a:lnTo>
                    <a:lnTo>
                      <a:pt x="16" y="605"/>
                    </a:lnTo>
                    <a:lnTo>
                      <a:pt x="12" y="603"/>
                    </a:lnTo>
                    <a:lnTo>
                      <a:pt x="9" y="600"/>
                    </a:lnTo>
                    <a:lnTo>
                      <a:pt x="5" y="596"/>
                    </a:lnTo>
                    <a:lnTo>
                      <a:pt x="2" y="593"/>
                    </a:lnTo>
                    <a:lnTo>
                      <a:pt x="1" y="588"/>
                    </a:lnTo>
                    <a:lnTo>
                      <a:pt x="0" y="583"/>
                    </a:lnTo>
                    <a:lnTo>
                      <a:pt x="0" y="579"/>
                    </a:lnTo>
                    <a:lnTo>
                      <a:pt x="77" y="22"/>
                    </a:lnTo>
                    <a:lnTo>
                      <a:pt x="77" y="22"/>
                    </a:lnTo>
                    <a:lnTo>
                      <a:pt x="78" y="16"/>
                    </a:lnTo>
                    <a:lnTo>
                      <a:pt x="80" y="12"/>
                    </a:lnTo>
                    <a:lnTo>
                      <a:pt x="84" y="9"/>
                    </a:lnTo>
                    <a:lnTo>
                      <a:pt x="87" y="5"/>
                    </a:lnTo>
                    <a:lnTo>
                      <a:pt x="91" y="2"/>
                    </a:lnTo>
                    <a:lnTo>
                      <a:pt x="96" y="1"/>
                    </a:lnTo>
                    <a:lnTo>
                      <a:pt x="100" y="0"/>
                    </a:lnTo>
                    <a:lnTo>
                      <a:pt x="105" y="0"/>
                    </a:lnTo>
                    <a:lnTo>
                      <a:pt x="105"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06" name="Freeform 227"/>
              <p:cNvSpPr>
                <a:spLocks noChangeArrowheads="1"/>
              </p:cNvSpPr>
              <p:nvPr/>
            </p:nvSpPr>
            <p:spPr bwMode="auto">
              <a:xfrm>
                <a:off x="3549946" y="3730504"/>
                <a:ext cx="75927" cy="929478"/>
              </a:xfrm>
              <a:custGeom>
                <a:avLst/>
                <a:gdLst>
                  <a:gd name="T0" fmla="*/ 25 w 50"/>
                  <a:gd name="T1" fmla="*/ 0 h 611"/>
                  <a:gd name="T2" fmla="*/ 25 w 50"/>
                  <a:gd name="T3" fmla="*/ 0 h 611"/>
                  <a:gd name="T4" fmla="*/ 31 w 50"/>
                  <a:gd name="T5" fmla="*/ 0 h 611"/>
                  <a:gd name="T6" fmla="*/ 35 w 50"/>
                  <a:gd name="T7" fmla="*/ 2 h 611"/>
                  <a:gd name="T8" fmla="*/ 39 w 50"/>
                  <a:gd name="T9" fmla="*/ 4 h 611"/>
                  <a:gd name="T10" fmla="*/ 42 w 50"/>
                  <a:gd name="T11" fmla="*/ 7 h 611"/>
                  <a:gd name="T12" fmla="*/ 46 w 50"/>
                  <a:gd name="T13" fmla="*/ 11 h 611"/>
                  <a:gd name="T14" fmla="*/ 48 w 50"/>
                  <a:gd name="T15" fmla="*/ 15 h 611"/>
                  <a:gd name="T16" fmla="*/ 49 w 50"/>
                  <a:gd name="T17" fmla="*/ 19 h 611"/>
                  <a:gd name="T18" fmla="*/ 50 w 50"/>
                  <a:gd name="T19" fmla="*/ 25 h 611"/>
                  <a:gd name="T20" fmla="*/ 50 w 50"/>
                  <a:gd name="T21" fmla="*/ 586 h 611"/>
                  <a:gd name="T22" fmla="*/ 50 w 50"/>
                  <a:gd name="T23" fmla="*/ 586 h 611"/>
                  <a:gd name="T24" fmla="*/ 49 w 50"/>
                  <a:gd name="T25" fmla="*/ 591 h 611"/>
                  <a:gd name="T26" fmla="*/ 48 w 50"/>
                  <a:gd name="T27" fmla="*/ 596 h 611"/>
                  <a:gd name="T28" fmla="*/ 46 w 50"/>
                  <a:gd name="T29" fmla="*/ 600 h 611"/>
                  <a:gd name="T30" fmla="*/ 42 w 50"/>
                  <a:gd name="T31" fmla="*/ 603 h 611"/>
                  <a:gd name="T32" fmla="*/ 39 w 50"/>
                  <a:gd name="T33" fmla="*/ 607 h 611"/>
                  <a:gd name="T34" fmla="*/ 35 w 50"/>
                  <a:gd name="T35" fmla="*/ 609 h 611"/>
                  <a:gd name="T36" fmla="*/ 31 w 50"/>
                  <a:gd name="T37" fmla="*/ 611 h 611"/>
                  <a:gd name="T38" fmla="*/ 25 w 50"/>
                  <a:gd name="T39" fmla="*/ 611 h 611"/>
                  <a:gd name="T40" fmla="*/ 25 w 50"/>
                  <a:gd name="T41" fmla="*/ 611 h 611"/>
                  <a:gd name="T42" fmla="*/ 25 w 50"/>
                  <a:gd name="T43" fmla="*/ 611 h 611"/>
                  <a:gd name="T44" fmla="*/ 20 w 50"/>
                  <a:gd name="T45" fmla="*/ 611 h 611"/>
                  <a:gd name="T46" fmla="*/ 15 w 50"/>
                  <a:gd name="T47" fmla="*/ 609 h 611"/>
                  <a:gd name="T48" fmla="*/ 11 w 50"/>
                  <a:gd name="T49" fmla="*/ 607 h 611"/>
                  <a:gd name="T50" fmla="*/ 8 w 50"/>
                  <a:gd name="T51" fmla="*/ 603 h 611"/>
                  <a:gd name="T52" fmla="*/ 4 w 50"/>
                  <a:gd name="T53" fmla="*/ 600 h 611"/>
                  <a:gd name="T54" fmla="*/ 2 w 50"/>
                  <a:gd name="T55" fmla="*/ 596 h 611"/>
                  <a:gd name="T56" fmla="*/ 1 w 50"/>
                  <a:gd name="T57" fmla="*/ 591 h 611"/>
                  <a:gd name="T58" fmla="*/ 0 w 50"/>
                  <a:gd name="T59" fmla="*/ 586 h 611"/>
                  <a:gd name="T60" fmla="*/ 0 w 50"/>
                  <a:gd name="T61" fmla="*/ 25 h 611"/>
                  <a:gd name="T62" fmla="*/ 0 w 50"/>
                  <a:gd name="T63" fmla="*/ 25 h 611"/>
                  <a:gd name="T64" fmla="*/ 1 w 50"/>
                  <a:gd name="T65" fmla="*/ 19 h 611"/>
                  <a:gd name="T66" fmla="*/ 2 w 50"/>
                  <a:gd name="T67" fmla="*/ 15 h 611"/>
                  <a:gd name="T68" fmla="*/ 4 w 50"/>
                  <a:gd name="T69" fmla="*/ 11 h 611"/>
                  <a:gd name="T70" fmla="*/ 8 w 50"/>
                  <a:gd name="T71" fmla="*/ 7 h 611"/>
                  <a:gd name="T72" fmla="*/ 11 w 50"/>
                  <a:gd name="T73" fmla="*/ 4 h 611"/>
                  <a:gd name="T74" fmla="*/ 15 w 50"/>
                  <a:gd name="T75" fmla="*/ 2 h 611"/>
                  <a:gd name="T76" fmla="*/ 20 w 50"/>
                  <a:gd name="T77" fmla="*/ 0 h 611"/>
                  <a:gd name="T78" fmla="*/ 25 w 50"/>
                  <a:gd name="T79" fmla="*/ 0 h 611"/>
                  <a:gd name="T80" fmla="*/ 25 w 50"/>
                  <a:gd name="T81" fmla="*/ 0 h 6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0"/>
                  <a:gd name="T124" fmla="*/ 0 h 611"/>
                  <a:gd name="T125" fmla="*/ 50 w 50"/>
                  <a:gd name="T126" fmla="*/ 611 h 61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0" h="611">
                    <a:moveTo>
                      <a:pt x="25" y="0"/>
                    </a:moveTo>
                    <a:lnTo>
                      <a:pt x="25" y="0"/>
                    </a:lnTo>
                    <a:lnTo>
                      <a:pt x="31" y="0"/>
                    </a:lnTo>
                    <a:lnTo>
                      <a:pt x="35" y="2"/>
                    </a:lnTo>
                    <a:lnTo>
                      <a:pt x="39" y="4"/>
                    </a:lnTo>
                    <a:lnTo>
                      <a:pt x="42" y="7"/>
                    </a:lnTo>
                    <a:lnTo>
                      <a:pt x="46" y="11"/>
                    </a:lnTo>
                    <a:lnTo>
                      <a:pt x="48" y="15"/>
                    </a:lnTo>
                    <a:lnTo>
                      <a:pt x="49" y="19"/>
                    </a:lnTo>
                    <a:lnTo>
                      <a:pt x="50" y="25"/>
                    </a:lnTo>
                    <a:lnTo>
                      <a:pt x="50" y="586"/>
                    </a:lnTo>
                    <a:lnTo>
                      <a:pt x="50" y="586"/>
                    </a:lnTo>
                    <a:lnTo>
                      <a:pt x="49" y="591"/>
                    </a:lnTo>
                    <a:lnTo>
                      <a:pt x="48" y="596"/>
                    </a:lnTo>
                    <a:lnTo>
                      <a:pt x="46" y="600"/>
                    </a:lnTo>
                    <a:lnTo>
                      <a:pt x="42" y="603"/>
                    </a:lnTo>
                    <a:lnTo>
                      <a:pt x="39" y="607"/>
                    </a:lnTo>
                    <a:lnTo>
                      <a:pt x="35" y="609"/>
                    </a:lnTo>
                    <a:lnTo>
                      <a:pt x="31" y="611"/>
                    </a:lnTo>
                    <a:lnTo>
                      <a:pt x="25" y="611"/>
                    </a:lnTo>
                    <a:lnTo>
                      <a:pt x="25" y="611"/>
                    </a:lnTo>
                    <a:lnTo>
                      <a:pt x="25" y="611"/>
                    </a:lnTo>
                    <a:lnTo>
                      <a:pt x="20" y="611"/>
                    </a:lnTo>
                    <a:lnTo>
                      <a:pt x="15" y="609"/>
                    </a:lnTo>
                    <a:lnTo>
                      <a:pt x="11" y="607"/>
                    </a:lnTo>
                    <a:lnTo>
                      <a:pt x="8" y="603"/>
                    </a:lnTo>
                    <a:lnTo>
                      <a:pt x="4" y="600"/>
                    </a:lnTo>
                    <a:lnTo>
                      <a:pt x="2" y="596"/>
                    </a:lnTo>
                    <a:lnTo>
                      <a:pt x="1" y="591"/>
                    </a:lnTo>
                    <a:lnTo>
                      <a:pt x="0" y="586"/>
                    </a:lnTo>
                    <a:lnTo>
                      <a:pt x="0" y="25"/>
                    </a:lnTo>
                    <a:lnTo>
                      <a:pt x="0" y="25"/>
                    </a:lnTo>
                    <a:lnTo>
                      <a:pt x="1" y="19"/>
                    </a:lnTo>
                    <a:lnTo>
                      <a:pt x="2" y="15"/>
                    </a:lnTo>
                    <a:lnTo>
                      <a:pt x="4" y="11"/>
                    </a:lnTo>
                    <a:lnTo>
                      <a:pt x="8" y="7"/>
                    </a:lnTo>
                    <a:lnTo>
                      <a:pt x="11" y="4"/>
                    </a:lnTo>
                    <a:lnTo>
                      <a:pt x="15" y="2"/>
                    </a:lnTo>
                    <a:lnTo>
                      <a:pt x="20" y="0"/>
                    </a:lnTo>
                    <a:lnTo>
                      <a:pt x="25" y="0"/>
                    </a:lnTo>
                    <a:lnTo>
                      <a:pt x="25"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07" name="Freeform 228"/>
              <p:cNvSpPr>
                <a:spLocks noChangeArrowheads="1"/>
              </p:cNvSpPr>
              <p:nvPr/>
            </p:nvSpPr>
            <p:spPr bwMode="auto">
              <a:xfrm>
                <a:off x="3012389" y="3903643"/>
                <a:ext cx="75927" cy="756339"/>
              </a:xfrm>
              <a:custGeom>
                <a:avLst/>
                <a:gdLst>
                  <a:gd name="T0" fmla="*/ 0 w 49"/>
                  <a:gd name="T1" fmla="*/ 0 h 498"/>
                  <a:gd name="T2" fmla="*/ 0 w 49"/>
                  <a:gd name="T3" fmla="*/ 473 h 498"/>
                  <a:gd name="T4" fmla="*/ 0 w 49"/>
                  <a:gd name="T5" fmla="*/ 473 h 498"/>
                  <a:gd name="T6" fmla="*/ 0 w 49"/>
                  <a:gd name="T7" fmla="*/ 478 h 498"/>
                  <a:gd name="T8" fmla="*/ 2 w 49"/>
                  <a:gd name="T9" fmla="*/ 483 h 498"/>
                  <a:gd name="T10" fmla="*/ 4 w 49"/>
                  <a:gd name="T11" fmla="*/ 487 h 498"/>
                  <a:gd name="T12" fmla="*/ 7 w 49"/>
                  <a:gd name="T13" fmla="*/ 490 h 498"/>
                  <a:gd name="T14" fmla="*/ 11 w 49"/>
                  <a:gd name="T15" fmla="*/ 494 h 498"/>
                  <a:gd name="T16" fmla="*/ 15 w 49"/>
                  <a:gd name="T17" fmla="*/ 496 h 498"/>
                  <a:gd name="T18" fmla="*/ 19 w 49"/>
                  <a:gd name="T19" fmla="*/ 498 h 498"/>
                  <a:gd name="T20" fmla="*/ 25 w 49"/>
                  <a:gd name="T21" fmla="*/ 498 h 498"/>
                  <a:gd name="T22" fmla="*/ 25 w 49"/>
                  <a:gd name="T23" fmla="*/ 498 h 498"/>
                  <a:gd name="T24" fmla="*/ 29 w 49"/>
                  <a:gd name="T25" fmla="*/ 498 h 498"/>
                  <a:gd name="T26" fmla="*/ 34 w 49"/>
                  <a:gd name="T27" fmla="*/ 496 h 498"/>
                  <a:gd name="T28" fmla="*/ 38 w 49"/>
                  <a:gd name="T29" fmla="*/ 494 h 498"/>
                  <a:gd name="T30" fmla="*/ 42 w 49"/>
                  <a:gd name="T31" fmla="*/ 490 h 498"/>
                  <a:gd name="T32" fmla="*/ 44 w 49"/>
                  <a:gd name="T33" fmla="*/ 487 h 498"/>
                  <a:gd name="T34" fmla="*/ 47 w 49"/>
                  <a:gd name="T35" fmla="*/ 483 h 498"/>
                  <a:gd name="T36" fmla="*/ 49 w 49"/>
                  <a:gd name="T37" fmla="*/ 478 h 498"/>
                  <a:gd name="T38" fmla="*/ 49 w 49"/>
                  <a:gd name="T39" fmla="*/ 473 h 498"/>
                  <a:gd name="T40" fmla="*/ 49 w 49"/>
                  <a:gd name="T41" fmla="*/ 4 h 498"/>
                  <a:gd name="T42" fmla="*/ 49 w 49"/>
                  <a:gd name="T43" fmla="*/ 4 h 498"/>
                  <a:gd name="T44" fmla="*/ 25 w 49"/>
                  <a:gd name="T45" fmla="*/ 2 h 498"/>
                  <a:gd name="T46" fmla="*/ 0 w 49"/>
                  <a:gd name="T47" fmla="*/ 0 h 498"/>
                  <a:gd name="T48" fmla="*/ 0 w 49"/>
                  <a:gd name="T49" fmla="*/ 0 h 49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98"/>
                  <a:gd name="T77" fmla="*/ 49 w 49"/>
                  <a:gd name="T78" fmla="*/ 498 h 49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98">
                    <a:moveTo>
                      <a:pt x="0" y="0"/>
                    </a:moveTo>
                    <a:lnTo>
                      <a:pt x="0" y="473"/>
                    </a:lnTo>
                    <a:lnTo>
                      <a:pt x="0" y="473"/>
                    </a:lnTo>
                    <a:lnTo>
                      <a:pt x="0" y="478"/>
                    </a:lnTo>
                    <a:lnTo>
                      <a:pt x="2" y="483"/>
                    </a:lnTo>
                    <a:lnTo>
                      <a:pt x="4" y="487"/>
                    </a:lnTo>
                    <a:lnTo>
                      <a:pt x="7" y="490"/>
                    </a:lnTo>
                    <a:lnTo>
                      <a:pt x="11" y="494"/>
                    </a:lnTo>
                    <a:lnTo>
                      <a:pt x="15" y="496"/>
                    </a:lnTo>
                    <a:lnTo>
                      <a:pt x="19" y="498"/>
                    </a:lnTo>
                    <a:lnTo>
                      <a:pt x="25" y="498"/>
                    </a:lnTo>
                    <a:lnTo>
                      <a:pt x="25" y="498"/>
                    </a:lnTo>
                    <a:lnTo>
                      <a:pt x="29" y="498"/>
                    </a:lnTo>
                    <a:lnTo>
                      <a:pt x="34" y="496"/>
                    </a:lnTo>
                    <a:lnTo>
                      <a:pt x="38" y="494"/>
                    </a:lnTo>
                    <a:lnTo>
                      <a:pt x="42" y="490"/>
                    </a:lnTo>
                    <a:lnTo>
                      <a:pt x="44" y="487"/>
                    </a:lnTo>
                    <a:lnTo>
                      <a:pt x="47" y="483"/>
                    </a:lnTo>
                    <a:lnTo>
                      <a:pt x="49" y="478"/>
                    </a:lnTo>
                    <a:lnTo>
                      <a:pt x="49" y="473"/>
                    </a:lnTo>
                    <a:lnTo>
                      <a:pt x="49" y="4"/>
                    </a:lnTo>
                    <a:lnTo>
                      <a:pt x="49" y="4"/>
                    </a:lnTo>
                    <a:lnTo>
                      <a:pt x="25" y="2"/>
                    </a:lnTo>
                    <a:lnTo>
                      <a:pt x="0" y="0"/>
                    </a:lnTo>
                    <a:lnTo>
                      <a:pt x="0"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08" name="Freeform 229"/>
              <p:cNvSpPr>
                <a:spLocks noChangeArrowheads="1"/>
              </p:cNvSpPr>
              <p:nvPr/>
            </p:nvSpPr>
            <p:spPr bwMode="auto">
              <a:xfrm>
                <a:off x="2067872" y="3645453"/>
                <a:ext cx="528444" cy="72900"/>
              </a:xfrm>
              <a:custGeom>
                <a:avLst/>
                <a:gdLst>
                  <a:gd name="T0" fmla="*/ 348 w 348"/>
                  <a:gd name="T1" fmla="*/ 25 h 49"/>
                  <a:gd name="T2" fmla="*/ 348 w 348"/>
                  <a:gd name="T3" fmla="*/ 25 h 49"/>
                  <a:gd name="T4" fmla="*/ 347 w 348"/>
                  <a:gd name="T5" fmla="*/ 29 h 49"/>
                  <a:gd name="T6" fmla="*/ 346 w 348"/>
                  <a:gd name="T7" fmla="*/ 34 h 49"/>
                  <a:gd name="T8" fmla="*/ 344 w 348"/>
                  <a:gd name="T9" fmla="*/ 38 h 49"/>
                  <a:gd name="T10" fmla="*/ 340 w 348"/>
                  <a:gd name="T11" fmla="*/ 43 h 49"/>
                  <a:gd name="T12" fmla="*/ 337 w 348"/>
                  <a:gd name="T13" fmla="*/ 45 h 49"/>
                  <a:gd name="T14" fmla="*/ 333 w 348"/>
                  <a:gd name="T15" fmla="*/ 47 h 49"/>
                  <a:gd name="T16" fmla="*/ 327 w 348"/>
                  <a:gd name="T17" fmla="*/ 49 h 49"/>
                  <a:gd name="T18" fmla="*/ 323 w 348"/>
                  <a:gd name="T19" fmla="*/ 49 h 49"/>
                  <a:gd name="T20" fmla="*/ 24 w 348"/>
                  <a:gd name="T21" fmla="*/ 49 h 49"/>
                  <a:gd name="T22" fmla="*/ 24 w 348"/>
                  <a:gd name="T23" fmla="*/ 49 h 49"/>
                  <a:gd name="T24" fmla="*/ 20 w 348"/>
                  <a:gd name="T25" fmla="*/ 49 h 49"/>
                  <a:gd name="T26" fmla="*/ 14 w 348"/>
                  <a:gd name="T27" fmla="*/ 47 h 49"/>
                  <a:gd name="T28" fmla="*/ 11 w 348"/>
                  <a:gd name="T29" fmla="*/ 45 h 49"/>
                  <a:gd name="T30" fmla="*/ 7 w 348"/>
                  <a:gd name="T31" fmla="*/ 43 h 49"/>
                  <a:gd name="T32" fmla="*/ 4 w 348"/>
                  <a:gd name="T33" fmla="*/ 38 h 49"/>
                  <a:gd name="T34" fmla="*/ 1 w 348"/>
                  <a:gd name="T35" fmla="*/ 34 h 49"/>
                  <a:gd name="T36" fmla="*/ 0 w 348"/>
                  <a:gd name="T37" fmla="*/ 29 h 49"/>
                  <a:gd name="T38" fmla="*/ 0 w 348"/>
                  <a:gd name="T39" fmla="*/ 25 h 49"/>
                  <a:gd name="T40" fmla="*/ 0 w 348"/>
                  <a:gd name="T41" fmla="*/ 25 h 49"/>
                  <a:gd name="T42" fmla="*/ 0 w 348"/>
                  <a:gd name="T43" fmla="*/ 25 h 49"/>
                  <a:gd name="T44" fmla="*/ 0 w 348"/>
                  <a:gd name="T45" fmla="*/ 20 h 49"/>
                  <a:gd name="T46" fmla="*/ 1 w 348"/>
                  <a:gd name="T47" fmla="*/ 15 h 49"/>
                  <a:gd name="T48" fmla="*/ 4 w 348"/>
                  <a:gd name="T49" fmla="*/ 11 h 49"/>
                  <a:gd name="T50" fmla="*/ 7 w 348"/>
                  <a:gd name="T51" fmla="*/ 8 h 49"/>
                  <a:gd name="T52" fmla="*/ 11 w 348"/>
                  <a:gd name="T53" fmla="*/ 5 h 49"/>
                  <a:gd name="T54" fmla="*/ 14 w 348"/>
                  <a:gd name="T55" fmla="*/ 2 h 49"/>
                  <a:gd name="T56" fmla="*/ 20 w 348"/>
                  <a:gd name="T57" fmla="*/ 0 h 49"/>
                  <a:gd name="T58" fmla="*/ 24 w 348"/>
                  <a:gd name="T59" fmla="*/ 0 h 49"/>
                  <a:gd name="T60" fmla="*/ 323 w 348"/>
                  <a:gd name="T61" fmla="*/ 0 h 49"/>
                  <a:gd name="T62" fmla="*/ 323 w 348"/>
                  <a:gd name="T63" fmla="*/ 0 h 49"/>
                  <a:gd name="T64" fmla="*/ 327 w 348"/>
                  <a:gd name="T65" fmla="*/ 0 h 49"/>
                  <a:gd name="T66" fmla="*/ 333 w 348"/>
                  <a:gd name="T67" fmla="*/ 2 h 49"/>
                  <a:gd name="T68" fmla="*/ 337 w 348"/>
                  <a:gd name="T69" fmla="*/ 5 h 49"/>
                  <a:gd name="T70" fmla="*/ 340 w 348"/>
                  <a:gd name="T71" fmla="*/ 8 h 49"/>
                  <a:gd name="T72" fmla="*/ 344 w 348"/>
                  <a:gd name="T73" fmla="*/ 11 h 49"/>
                  <a:gd name="T74" fmla="*/ 346 w 348"/>
                  <a:gd name="T75" fmla="*/ 15 h 49"/>
                  <a:gd name="T76" fmla="*/ 347 w 348"/>
                  <a:gd name="T77" fmla="*/ 20 h 49"/>
                  <a:gd name="T78" fmla="*/ 348 w 348"/>
                  <a:gd name="T79" fmla="*/ 25 h 49"/>
                  <a:gd name="T80" fmla="*/ 348 w 348"/>
                  <a:gd name="T81" fmla="*/ 25 h 4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48"/>
                  <a:gd name="T124" fmla="*/ 0 h 49"/>
                  <a:gd name="T125" fmla="*/ 348 w 348"/>
                  <a:gd name="T126" fmla="*/ 49 h 4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48" h="49">
                    <a:moveTo>
                      <a:pt x="348" y="25"/>
                    </a:moveTo>
                    <a:lnTo>
                      <a:pt x="348" y="25"/>
                    </a:lnTo>
                    <a:lnTo>
                      <a:pt x="347" y="29"/>
                    </a:lnTo>
                    <a:lnTo>
                      <a:pt x="346" y="34"/>
                    </a:lnTo>
                    <a:lnTo>
                      <a:pt x="344" y="38"/>
                    </a:lnTo>
                    <a:lnTo>
                      <a:pt x="340" y="43"/>
                    </a:lnTo>
                    <a:lnTo>
                      <a:pt x="337" y="45"/>
                    </a:lnTo>
                    <a:lnTo>
                      <a:pt x="333" y="47"/>
                    </a:lnTo>
                    <a:lnTo>
                      <a:pt x="327" y="49"/>
                    </a:lnTo>
                    <a:lnTo>
                      <a:pt x="323" y="49"/>
                    </a:lnTo>
                    <a:lnTo>
                      <a:pt x="24" y="49"/>
                    </a:lnTo>
                    <a:lnTo>
                      <a:pt x="24" y="49"/>
                    </a:lnTo>
                    <a:lnTo>
                      <a:pt x="20" y="49"/>
                    </a:lnTo>
                    <a:lnTo>
                      <a:pt x="14" y="47"/>
                    </a:lnTo>
                    <a:lnTo>
                      <a:pt x="11" y="45"/>
                    </a:lnTo>
                    <a:lnTo>
                      <a:pt x="7" y="43"/>
                    </a:lnTo>
                    <a:lnTo>
                      <a:pt x="4" y="38"/>
                    </a:lnTo>
                    <a:lnTo>
                      <a:pt x="1" y="34"/>
                    </a:lnTo>
                    <a:lnTo>
                      <a:pt x="0" y="29"/>
                    </a:lnTo>
                    <a:lnTo>
                      <a:pt x="0" y="25"/>
                    </a:lnTo>
                    <a:lnTo>
                      <a:pt x="0" y="25"/>
                    </a:lnTo>
                    <a:lnTo>
                      <a:pt x="0" y="25"/>
                    </a:lnTo>
                    <a:lnTo>
                      <a:pt x="0" y="20"/>
                    </a:lnTo>
                    <a:lnTo>
                      <a:pt x="1" y="15"/>
                    </a:lnTo>
                    <a:lnTo>
                      <a:pt x="4" y="11"/>
                    </a:lnTo>
                    <a:lnTo>
                      <a:pt x="7" y="8"/>
                    </a:lnTo>
                    <a:lnTo>
                      <a:pt x="11" y="5"/>
                    </a:lnTo>
                    <a:lnTo>
                      <a:pt x="14" y="2"/>
                    </a:lnTo>
                    <a:lnTo>
                      <a:pt x="20" y="0"/>
                    </a:lnTo>
                    <a:lnTo>
                      <a:pt x="24" y="0"/>
                    </a:lnTo>
                    <a:lnTo>
                      <a:pt x="323" y="0"/>
                    </a:lnTo>
                    <a:lnTo>
                      <a:pt x="323" y="0"/>
                    </a:lnTo>
                    <a:lnTo>
                      <a:pt x="327" y="0"/>
                    </a:lnTo>
                    <a:lnTo>
                      <a:pt x="333" y="2"/>
                    </a:lnTo>
                    <a:lnTo>
                      <a:pt x="337" y="5"/>
                    </a:lnTo>
                    <a:lnTo>
                      <a:pt x="340" y="8"/>
                    </a:lnTo>
                    <a:lnTo>
                      <a:pt x="344" y="11"/>
                    </a:lnTo>
                    <a:lnTo>
                      <a:pt x="346" y="15"/>
                    </a:lnTo>
                    <a:lnTo>
                      <a:pt x="347" y="20"/>
                    </a:lnTo>
                    <a:lnTo>
                      <a:pt x="348" y="25"/>
                    </a:lnTo>
                    <a:lnTo>
                      <a:pt x="348" y="2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09" name="Freeform 230"/>
              <p:cNvSpPr>
                <a:spLocks noChangeArrowheads="1"/>
              </p:cNvSpPr>
              <p:nvPr/>
            </p:nvSpPr>
            <p:spPr bwMode="auto">
              <a:xfrm>
                <a:off x="1232686" y="3648492"/>
                <a:ext cx="467704" cy="39487"/>
              </a:xfrm>
              <a:custGeom>
                <a:avLst/>
                <a:gdLst>
                  <a:gd name="T0" fmla="*/ 308 w 308"/>
                  <a:gd name="T1" fmla="*/ 13 h 27"/>
                  <a:gd name="T2" fmla="*/ 308 w 308"/>
                  <a:gd name="T3" fmla="*/ 13 h 27"/>
                  <a:gd name="T4" fmla="*/ 307 w 308"/>
                  <a:gd name="T5" fmla="*/ 19 h 27"/>
                  <a:gd name="T6" fmla="*/ 303 w 308"/>
                  <a:gd name="T7" fmla="*/ 23 h 27"/>
                  <a:gd name="T8" fmla="*/ 299 w 308"/>
                  <a:gd name="T9" fmla="*/ 26 h 27"/>
                  <a:gd name="T10" fmla="*/ 294 w 308"/>
                  <a:gd name="T11" fmla="*/ 27 h 27"/>
                  <a:gd name="T12" fmla="*/ 14 w 308"/>
                  <a:gd name="T13" fmla="*/ 27 h 27"/>
                  <a:gd name="T14" fmla="*/ 14 w 308"/>
                  <a:gd name="T15" fmla="*/ 27 h 27"/>
                  <a:gd name="T16" fmla="*/ 9 w 308"/>
                  <a:gd name="T17" fmla="*/ 26 h 27"/>
                  <a:gd name="T18" fmla="*/ 4 w 308"/>
                  <a:gd name="T19" fmla="*/ 23 h 27"/>
                  <a:gd name="T20" fmla="*/ 1 w 308"/>
                  <a:gd name="T21" fmla="*/ 19 h 27"/>
                  <a:gd name="T22" fmla="*/ 0 w 308"/>
                  <a:gd name="T23" fmla="*/ 13 h 27"/>
                  <a:gd name="T24" fmla="*/ 0 w 308"/>
                  <a:gd name="T25" fmla="*/ 13 h 27"/>
                  <a:gd name="T26" fmla="*/ 0 w 308"/>
                  <a:gd name="T27" fmla="*/ 13 h 27"/>
                  <a:gd name="T28" fmla="*/ 1 w 308"/>
                  <a:gd name="T29" fmla="*/ 8 h 27"/>
                  <a:gd name="T30" fmla="*/ 4 w 308"/>
                  <a:gd name="T31" fmla="*/ 5 h 27"/>
                  <a:gd name="T32" fmla="*/ 9 w 308"/>
                  <a:gd name="T33" fmla="*/ 1 h 27"/>
                  <a:gd name="T34" fmla="*/ 14 w 308"/>
                  <a:gd name="T35" fmla="*/ 0 h 27"/>
                  <a:gd name="T36" fmla="*/ 294 w 308"/>
                  <a:gd name="T37" fmla="*/ 0 h 27"/>
                  <a:gd name="T38" fmla="*/ 294 w 308"/>
                  <a:gd name="T39" fmla="*/ 0 h 27"/>
                  <a:gd name="T40" fmla="*/ 299 w 308"/>
                  <a:gd name="T41" fmla="*/ 1 h 27"/>
                  <a:gd name="T42" fmla="*/ 303 w 308"/>
                  <a:gd name="T43" fmla="*/ 5 h 27"/>
                  <a:gd name="T44" fmla="*/ 307 w 308"/>
                  <a:gd name="T45" fmla="*/ 8 h 27"/>
                  <a:gd name="T46" fmla="*/ 308 w 308"/>
                  <a:gd name="T47" fmla="*/ 13 h 27"/>
                  <a:gd name="T48" fmla="*/ 308 w 308"/>
                  <a:gd name="T49" fmla="*/ 13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8"/>
                  <a:gd name="T76" fmla="*/ 0 h 27"/>
                  <a:gd name="T77" fmla="*/ 308 w 308"/>
                  <a:gd name="T78" fmla="*/ 27 h 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8" h="27">
                    <a:moveTo>
                      <a:pt x="308" y="13"/>
                    </a:moveTo>
                    <a:lnTo>
                      <a:pt x="308" y="13"/>
                    </a:lnTo>
                    <a:lnTo>
                      <a:pt x="307" y="19"/>
                    </a:lnTo>
                    <a:lnTo>
                      <a:pt x="303" y="23"/>
                    </a:lnTo>
                    <a:lnTo>
                      <a:pt x="299" y="26"/>
                    </a:lnTo>
                    <a:lnTo>
                      <a:pt x="294" y="27"/>
                    </a:lnTo>
                    <a:lnTo>
                      <a:pt x="14" y="27"/>
                    </a:lnTo>
                    <a:lnTo>
                      <a:pt x="14" y="27"/>
                    </a:lnTo>
                    <a:lnTo>
                      <a:pt x="9" y="26"/>
                    </a:lnTo>
                    <a:lnTo>
                      <a:pt x="4" y="23"/>
                    </a:lnTo>
                    <a:lnTo>
                      <a:pt x="1" y="19"/>
                    </a:lnTo>
                    <a:lnTo>
                      <a:pt x="0" y="13"/>
                    </a:lnTo>
                    <a:lnTo>
                      <a:pt x="0" y="13"/>
                    </a:lnTo>
                    <a:lnTo>
                      <a:pt x="0" y="13"/>
                    </a:lnTo>
                    <a:lnTo>
                      <a:pt x="1" y="8"/>
                    </a:lnTo>
                    <a:lnTo>
                      <a:pt x="4" y="5"/>
                    </a:lnTo>
                    <a:lnTo>
                      <a:pt x="9" y="1"/>
                    </a:lnTo>
                    <a:lnTo>
                      <a:pt x="14" y="0"/>
                    </a:lnTo>
                    <a:lnTo>
                      <a:pt x="294" y="0"/>
                    </a:lnTo>
                    <a:lnTo>
                      <a:pt x="294" y="0"/>
                    </a:lnTo>
                    <a:lnTo>
                      <a:pt x="299" y="1"/>
                    </a:lnTo>
                    <a:lnTo>
                      <a:pt x="303" y="5"/>
                    </a:lnTo>
                    <a:lnTo>
                      <a:pt x="307" y="8"/>
                    </a:lnTo>
                    <a:lnTo>
                      <a:pt x="308" y="13"/>
                    </a:lnTo>
                    <a:lnTo>
                      <a:pt x="308" y="1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10" name="Freeform 231"/>
              <p:cNvSpPr>
                <a:spLocks noChangeArrowheads="1"/>
              </p:cNvSpPr>
              <p:nvPr/>
            </p:nvSpPr>
            <p:spPr bwMode="auto">
              <a:xfrm>
                <a:off x="1229650" y="3593817"/>
                <a:ext cx="467704" cy="39487"/>
              </a:xfrm>
              <a:custGeom>
                <a:avLst/>
                <a:gdLst>
                  <a:gd name="T0" fmla="*/ 307 w 307"/>
                  <a:gd name="T1" fmla="*/ 14 h 27"/>
                  <a:gd name="T2" fmla="*/ 307 w 307"/>
                  <a:gd name="T3" fmla="*/ 14 h 27"/>
                  <a:gd name="T4" fmla="*/ 305 w 307"/>
                  <a:gd name="T5" fmla="*/ 18 h 27"/>
                  <a:gd name="T6" fmla="*/ 303 w 307"/>
                  <a:gd name="T7" fmla="*/ 22 h 27"/>
                  <a:gd name="T8" fmla="*/ 299 w 307"/>
                  <a:gd name="T9" fmla="*/ 26 h 27"/>
                  <a:gd name="T10" fmla="*/ 293 w 307"/>
                  <a:gd name="T11" fmla="*/ 27 h 27"/>
                  <a:gd name="T12" fmla="*/ 14 w 307"/>
                  <a:gd name="T13" fmla="*/ 27 h 27"/>
                  <a:gd name="T14" fmla="*/ 14 w 307"/>
                  <a:gd name="T15" fmla="*/ 27 h 27"/>
                  <a:gd name="T16" fmla="*/ 9 w 307"/>
                  <a:gd name="T17" fmla="*/ 26 h 27"/>
                  <a:gd name="T18" fmla="*/ 4 w 307"/>
                  <a:gd name="T19" fmla="*/ 22 h 27"/>
                  <a:gd name="T20" fmla="*/ 1 w 307"/>
                  <a:gd name="T21" fmla="*/ 18 h 27"/>
                  <a:gd name="T22" fmla="*/ 0 w 307"/>
                  <a:gd name="T23" fmla="*/ 14 h 27"/>
                  <a:gd name="T24" fmla="*/ 0 w 307"/>
                  <a:gd name="T25" fmla="*/ 14 h 27"/>
                  <a:gd name="T26" fmla="*/ 0 w 307"/>
                  <a:gd name="T27" fmla="*/ 14 h 27"/>
                  <a:gd name="T28" fmla="*/ 1 w 307"/>
                  <a:gd name="T29" fmla="*/ 8 h 27"/>
                  <a:gd name="T30" fmla="*/ 4 w 307"/>
                  <a:gd name="T31" fmla="*/ 4 h 27"/>
                  <a:gd name="T32" fmla="*/ 9 w 307"/>
                  <a:gd name="T33" fmla="*/ 1 h 27"/>
                  <a:gd name="T34" fmla="*/ 14 w 307"/>
                  <a:gd name="T35" fmla="*/ 0 h 27"/>
                  <a:gd name="T36" fmla="*/ 293 w 307"/>
                  <a:gd name="T37" fmla="*/ 0 h 27"/>
                  <a:gd name="T38" fmla="*/ 293 w 307"/>
                  <a:gd name="T39" fmla="*/ 0 h 27"/>
                  <a:gd name="T40" fmla="*/ 299 w 307"/>
                  <a:gd name="T41" fmla="*/ 1 h 27"/>
                  <a:gd name="T42" fmla="*/ 303 w 307"/>
                  <a:gd name="T43" fmla="*/ 4 h 27"/>
                  <a:gd name="T44" fmla="*/ 305 w 307"/>
                  <a:gd name="T45" fmla="*/ 8 h 27"/>
                  <a:gd name="T46" fmla="*/ 307 w 307"/>
                  <a:gd name="T47" fmla="*/ 14 h 27"/>
                  <a:gd name="T48" fmla="*/ 307 w 307"/>
                  <a:gd name="T49" fmla="*/ 14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7"/>
                  <a:gd name="T76" fmla="*/ 0 h 27"/>
                  <a:gd name="T77" fmla="*/ 307 w 307"/>
                  <a:gd name="T78" fmla="*/ 27 h 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7" h="27">
                    <a:moveTo>
                      <a:pt x="307" y="14"/>
                    </a:moveTo>
                    <a:lnTo>
                      <a:pt x="307" y="14"/>
                    </a:lnTo>
                    <a:lnTo>
                      <a:pt x="305" y="18"/>
                    </a:lnTo>
                    <a:lnTo>
                      <a:pt x="303" y="22"/>
                    </a:lnTo>
                    <a:lnTo>
                      <a:pt x="299" y="26"/>
                    </a:lnTo>
                    <a:lnTo>
                      <a:pt x="293" y="27"/>
                    </a:lnTo>
                    <a:lnTo>
                      <a:pt x="14" y="27"/>
                    </a:lnTo>
                    <a:lnTo>
                      <a:pt x="14" y="27"/>
                    </a:lnTo>
                    <a:lnTo>
                      <a:pt x="9" y="26"/>
                    </a:lnTo>
                    <a:lnTo>
                      <a:pt x="4" y="22"/>
                    </a:lnTo>
                    <a:lnTo>
                      <a:pt x="1" y="18"/>
                    </a:lnTo>
                    <a:lnTo>
                      <a:pt x="0" y="14"/>
                    </a:lnTo>
                    <a:lnTo>
                      <a:pt x="0" y="14"/>
                    </a:lnTo>
                    <a:lnTo>
                      <a:pt x="0" y="14"/>
                    </a:lnTo>
                    <a:lnTo>
                      <a:pt x="1" y="8"/>
                    </a:lnTo>
                    <a:lnTo>
                      <a:pt x="4" y="4"/>
                    </a:lnTo>
                    <a:lnTo>
                      <a:pt x="9" y="1"/>
                    </a:lnTo>
                    <a:lnTo>
                      <a:pt x="14" y="0"/>
                    </a:lnTo>
                    <a:lnTo>
                      <a:pt x="293" y="0"/>
                    </a:lnTo>
                    <a:lnTo>
                      <a:pt x="293" y="0"/>
                    </a:lnTo>
                    <a:lnTo>
                      <a:pt x="299" y="1"/>
                    </a:lnTo>
                    <a:lnTo>
                      <a:pt x="303" y="4"/>
                    </a:lnTo>
                    <a:lnTo>
                      <a:pt x="305" y="8"/>
                    </a:lnTo>
                    <a:lnTo>
                      <a:pt x="307" y="14"/>
                    </a:lnTo>
                    <a:lnTo>
                      <a:pt x="307" y="1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11" name="Freeform 232"/>
              <p:cNvSpPr>
                <a:spLocks noChangeArrowheads="1"/>
              </p:cNvSpPr>
              <p:nvPr/>
            </p:nvSpPr>
            <p:spPr bwMode="auto">
              <a:xfrm>
                <a:off x="1250909" y="3539141"/>
                <a:ext cx="464667" cy="39487"/>
              </a:xfrm>
              <a:custGeom>
                <a:avLst/>
                <a:gdLst>
                  <a:gd name="T0" fmla="*/ 307 w 307"/>
                  <a:gd name="T1" fmla="*/ 14 h 27"/>
                  <a:gd name="T2" fmla="*/ 307 w 307"/>
                  <a:gd name="T3" fmla="*/ 14 h 27"/>
                  <a:gd name="T4" fmla="*/ 305 w 307"/>
                  <a:gd name="T5" fmla="*/ 19 h 27"/>
                  <a:gd name="T6" fmla="*/ 302 w 307"/>
                  <a:gd name="T7" fmla="*/ 24 h 27"/>
                  <a:gd name="T8" fmla="*/ 298 w 307"/>
                  <a:gd name="T9" fmla="*/ 26 h 27"/>
                  <a:gd name="T10" fmla="*/ 294 w 307"/>
                  <a:gd name="T11" fmla="*/ 27 h 27"/>
                  <a:gd name="T12" fmla="*/ 13 w 307"/>
                  <a:gd name="T13" fmla="*/ 27 h 27"/>
                  <a:gd name="T14" fmla="*/ 13 w 307"/>
                  <a:gd name="T15" fmla="*/ 27 h 27"/>
                  <a:gd name="T16" fmla="*/ 8 w 307"/>
                  <a:gd name="T17" fmla="*/ 26 h 27"/>
                  <a:gd name="T18" fmla="*/ 3 w 307"/>
                  <a:gd name="T19" fmla="*/ 24 h 27"/>
                  <a:gd name="T20" fmla="*/ 1 w 307"/>
                  <a:gd name="T21" fmla="*/ 19 h 27"/>
                  <a:gd name="T22" fmla="*/ 0 w 307"/>
                  <a:gd name="T23" fmla="*/ 14 h 27"/>
                  <a:gd name="T24" fmla="*/ 0 w 307"/>
                  <a:gd name="T25" fmla="*/ 14 h 27"/>
                  <a:gd name="T26" fmla="*/ 0 w 307"/>
                  <a:gd name="T27" fmla="*/ 14 h 27"/>
                  <a:gd name="T28" fmla="*/ 1 w 307"/>
                  <a:gd name="T29" fmla="*/ 8 h 27"/>
                  <a:gd name="T30" fmla="*/ 3 w 307"/>
                  <a:gd name="T31" fmla="*/ 4 h 27"/>
                  <a:gd name="T32" fmla="*/ 8 w 307"/>
                  <a:gd name="T33" fmla="*/ 1 h 27"/>
                  <a:gd name="T34" fmla="*/ 13 w 307"/>
                  <a:gd name="T35" fmla="*/ 0 h 27"/>
                  <a:gd name="T36" fmla="*/ 294 w 307"/>
                  <a:gd name="T37" fmla="*/ 0 h 27"/>
                  <a:gd name="T38" fmla="*/ 294 w 307"/>
                  <a:gd name="T39" fmla="*/ 0 h 27"/>
                  <a:gd name="T40" fmla="*/ 298 w 307"/>
                  <a:gd name="T41" fmla="*/ 1 h 27"/>
                  <a:gd name="T42" fmla="*/ 302 w 307"/>
                  <a:gd name="T43" fmla="*/ 4 h 27"/>
                  <a:gd name="T44" fmla="*/ 305 w 307"/>
                  <a:gd name="T45" fmla="*/ 8 h 27"/>
                  <a:gd name="T46" fmla="*/ 307 w 307"/>
                  <a:gd name="T47" fmla="*/ 14 h 27"/>
                  <a:gd name="T48" fmla="*/ 307 w 307"/>
                  <a:gd name="T49" fmla="*/ 14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7"/>
                  <a:gd name="T76" fmla="*/ 0 h 27"/>
                  <a:gd name="T77" fmla="*/ 307 w 307"/>
                  <a:gd name="T78" fmla="*/ 27 h 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7" h="27">
                    <a:moveTo>
                      <a:pt x="307" y="14"/>
                    </a:moveTo>
                    <a:lnTo>
                      <a:pt x="307" y="14"/>
                    </a:lnTo>
                    <a:lnTo>
                      <a:pt x="305" y="19"/>
                    </a:lnTo>
                    <a:lnTo>
                      <a:pt x="302" y="24"/>
                    </a:lnTo>
                    <a:lnTo>
                      <a:pt x="298" y="26"/>
                    </a:lnTo>
                    <a:lnTo>
                      <a:pt x="294" y="27"/>
                    </a:lnTo>
                    <a:lnTo>
                      <a:pt x="13" y="27"/>
                    </a:lnTo>
                    <a:lnTo>
                      <a:pt x="13" y="27"/>
                    </a:lnTo>
                    <a:lnTo>
                      <a:pt x="8" y="26"/>
                    </a:lnTo>
                    <a:lnTo>
                      <a:pt x="3" y="24"/>
                    </a:lnTo>
                    <a:lnTo>
                      <a:pt x="1" y="19"/>
                    </a:lnTo>
                    <a:lnTo>
                      <a:pt x="0" y="14"/>
                    </a:lnTo>
                    <a:lnTo>
                      <a:pt x="0" y="14"/>
                    </a:lnTo>
                    <a:lnTo>
                      <a:pt x="0" y="14"/>
                    </a:lnTo>
                    <a:lnTo>
                      <a:pt x="1" y="8"/>
                    </a:lnTo>
                    <a:lnTo>
                      <a:pt x="3" y="4"/>
                    </a:lnTo>
                    <a:lnTo>
                      <a:pt x="8" y="1"/>
                    </a:lnTo>
                    <a:lnTo>
                      <a:pt x="13" y="0"/>
                    </a:lnTo>
                    <a:lnTo>
                      <a:pt x="294" y="0"/>
                    </a:lnTo>
                    <a:lnTo>
                      <a:pt x="294" y="0"/>
                    </a:lnTo>
                    <a:lnTo>
                      <a:pt x="298" y="1"/>
                    </a:lnTo>
                    <a:lnTo>
                      <a:pt x="302" y="4"/>
                    </a:lnTo>
                    <a:lnTo>
                      <a:pt x="305" y="8"/>
                    </a:lnTo>
                    <a:lnTo>
                      <a:pt x="307" y="14"/>
                    </a:lnTo>
                    <a:lnTo>
                      <a:pt x="307" y="1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12" name="Freeform 233"/>
              <p:cNvSpPr>
                <a:spLocks noChangeArrowheads="1"/>
              </p:cNvSpPr>
              <p:nvPr/>
            </p:nvSpPr>
            <p:spPr bwMode="auto">
              <a:xfrm>
                <a:off x="1229650" y="3484466"/>
                <a:ext cx="464667" cy="42525"/>
              </a:xfrm>
              <a:custGeom>
                <a:avLst/>
                <a:gdLst>
                  <a:gd name="T0" fmla="*/ 306 w 306"/>
                  <a:gd name="T1" fmla="*/ 13 h 27"/>
                  <a:gd name="T2" fmla="*/ 306 w 306"/>
                  <a:gd name="T3" fmla="*/ 13 h 27"/>
                  <a:gd name="T4" fmla="*/ 305 w 306"/>
                  <a:gd name="T5" fmla="*/ 18 h 27"/>
                  <a:gd name="T6" fmla="*/ 302 w 306"/>
                  <a:gd name="T7" fmla="*/ 23 h 27"/>
                  <a:gd name="T8" fmla="*/ 298 w 306"/>
                  <a:gd name="T9" fmla="*/ 26 h 27"/>
                  <a:gd name="T10" fmla="*/ 293 w 306"/>
                  <a:gd name="T11" fmla="*/ 27 h 27"/>
                  <a:gd name="T12" fmla="*/ 13 w 306"/>
                  <a:gd name="T13" fmla="*/ 27 h 27"/>
                  <a:gd name="T14" fmla="*/ 13 w 306"/>
                  <a:gd name="T15" fmla="*/ 27 h 27"/>
                  <a:gd name="T16" fmla="*/ 8 w 306"/>
                  <a:gd name="T17" fmla="*/ 26 h 27"/>
                  <a:gd name="T18" fmla="*/ 3 w 306"/>
                  <a:gd name="T19" fmla="*/ 23 h 27"/>
                  <a:gd name="T20" fmla="*/ 1 w 306"/>
                  <a:gd name="T21" fmla="*/ 18 h 27"/>
                  <a:gd name="T22" fmla="*/ 0 w 306"/>
                  <a:gd name="T23" fmla="*/ 13 h 27"/>
                  <a:gd name="T24" fmla="*/ 0 w 306"/>
                  <a:gd name="T25" fmla="*/ 13 h 27"/>
                  <a:gd name="T26" fmla="*/ 0 w 306"/>
                  <a:gd name="T27" fmla="*/ 13 h 27"/>
                  <a:gd name="T28" fmla="*/ 1 w 306"/>
                  <a:gd name="T29" fmla="*/ 8 h 27"/>
                  <a:gd name="T30" fmla="*/ 3 w 306"/>
                  <a:gd name="T31" fmla="*/ 3 h 27"/>
                  <a:gd name="T32" fmla="*/ 8 w 306"/>
                  <a:gd name="T33" fmla="*/ 1 h 27"/>
                  <a:gd name="T34" fmla="*/ 13 w 306"/>
                  <a:gd name="T35" fmla="*/ 0 h 27"/>
                  <a:gd name="T36" fmla="*/ 293 w 306"/>
                  <a:gd name="T37" fmla="*/ 0 h 27"/>
                  <a:gd name="T38" fmla="*/ 293 w 306"/>
                  <a:gd name="T39" fmla="*/ 0 h 27"/>
                  <a:gd name="T40" fmla="*/ 298 w 306"/>
                  <a:gd name="T41" fmla="*/ 1 h 27"/>
                  <a:gd name="T42" fmla="*/ 302 w 306"/>
                  <a:gd name="T43" fmla="*/ 3 h 27"/>
                  <a:gd name="T44" fmla="*/ 305 w 306"/>
                  <a:gd name="T45" fmla="*/ 8 h 27"/>
                  <a:gd name="T46" fmla="*/ 306 w 306"/>
                  <a:gd name="T47" fmla="*/ 13 h 27"/>
                  <a:gd name="T48" fmla="*/ 306 w 306"/>
                  <a:gd name="T49" fmla="*/ 13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6"/>
                  <a:gd name="T76" fmla="*/ 0 h 27"/>
                  <a:gd name="T77" fmla="*/ 306 w 306"/>
                  <a:gd name="T78" fmla="*/ 27 h 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6" h="27">
                    <a:moveTo>
                      <a:pt x="306" y="13"/>
                    </a:moveTo>
                    <a:lnTo>
                      <a:pt x="306" y="13"/>
                    </a:lnTo>
                    <a:lnTo>
                      <a:pt x="305" y="18"/>
                    </a:lnTo>
                    <a:lnTo>
                      <a:pt x="302" y="23"/>
                    </a:lnTo>
                    <a:lnTo>
                      <a:pt x="298" y="26"/>
                    </a:lnTo>
                    <a:lnTo>
                      <a:pt x="293" y="27"/>
                    </a:lnTo>
                    <a:lnTo>
                      <a:pt x="13" y="27"/>
                    </a:lnTo>
                    <a:lnTo>
                      <a:pt x="13" y="27"/>
                    </a:lnTo>
                    <a:lnTo>
                      <a:pt x="8" y="26"/>
                    </a:lnTo>
                    <a:lnTo>
                      <a:pt x="3" y="23"/>
                    </a:lnTo>
                    <a:lnTo>
                      <a:pt x="1" y="18"/>
                    </a:lnTo>
                    <a:lnTo>
                      <a:pt x="0" y="13"/>
                    </a:lnTo>
                    <a:lnTo>
                      <a:pt x="0" y="13"/>
                    </a:lnTo>
                    <a:lnTo>
                      <a:pt x="0" y="13"/>
                    </a:lnTo>
                    <a:lnTo>
                      <a:pt x="1" y="8"/>
                    </a:lnTo>
                    <a:lnTo>
                      <a:pt x="3" y="3"/>
                    </a:lnTo>
                    <a:lnTo>
                      <a:pt x="8" y="1"/>
                    </a:lnTo>
                    <a:lnTo>
                      <a:pt x="13" y="0"/>
                    </a:lnTo>
                    <a:lnTo>
                      <a:pt x="293" y="0"/>
                    </a:lnTo>
                    <a:lnTo>
                      <a:pt x="293" y="0"/>
                    </a:lnTo>
                    <a:lnTo>
                      <a:pt x="298" y="1"/>
                    </a:lnTo>
                    <a:lnTo>
                      <a:pt x="302" y="3"/>
                    </a:lnTo>
                    <a:lnTo>
                      <a:pt x="305" y="8"/>
                    </a:lnTo>
                    <a:lnTo>
                      <a:pt x="306" y="13"/>
                    </a:lnTo>
                    <a:lnTo>
                      <a:pt x="306" y="1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13" name="Freeform 234"/>
              <p:cNvSpPr>
                <a:spLocks noChangeArrowheads="1"/>
              </p:cNvSpPr>
              <p:nvPr/>
            </p:nvSpPr>
            <p:spPr bwMode="auto">
              <a:xfrm>
                <a:off x="1263057" y="3432828"/>
                <a:ext cx="467704" cy="39487"/>
              </a:xfrm>
              <a:custGeom>
                <a:avLst/>
                <a:gdLst>
                  <a:gd name="T0" fmla="*/ 306 w 306"/>
                  <a:gd name="T1" fmla="*/ 13 h 27"/>
                  <a:gd name="T2" fmla="*/ 306 w 306"/>
                  <a:gd name="T3" fmla="*/ 13 h 27"/>
                  <a:gd name="T4" fmla="*/ 305 w 306"/>
                  <a:gd name="T5" fmla="*/ 19 h 27"/>
                  <a:gd name="T6" fmla="*/ 302 w 306"/>
                  <a:gd name="T7" fmla="*/ 23 h 27"/>
                  <a:gd name="T8" fmla="*/ 298 w 306"/>
                  <a:gd name="T9" fmla="*/ 26 h 27"/>
                  <a:gd name="T10" fmla="*/ 292 w 306"/>
                  <a:gd name="T11" fmla="*/ 27 h 27"/>
                  <a:gd name="T12" fmla="*/ 13 w 306"/>
                  <a:gd name="T13" fmla="*/ 27 h 27"/>
                  <a:gd name="T14" fmla="*/ 13 w 306"/>
                  <a:gd name="T15" fmla="*/ 27 h 27"/>
                  <a:gd name="T16" fmla="*/ 7 w 306"/>
                  <a:gd name="T17" fmla="*/ 26 h 27"/>
                  <a:gd name="T18" fmla="*/ 3 w 306"/>
                  <a:gd name="T19" fmla="*/ 23 h 27"/>
                  <a:gd name="T20" fmla="*/ 1 w 306"/>
                  <a:gd name="T21" fmla="*/ 19 h 27"/>
                  <a:gd name="T22" fmla="*/ 0 w 306"/>
                  <a:gd name="T23" fmla="*/ 13 h 27"/>
                  <a:gd name="T24" fmla="*/ 0 w 306"/>
                  <a:gd name="T25" fmla="*/ 13 h 27"/>
                  <a:gd name="T26" fmla="*/ 0 w 306"/>
                  <a:gd name="T27" fmla="*/ 13 h 27"/>
                  <a:gd name="T28" fmla="*/ 1 w 306"/>
                  <a:gd name="T29" fmla="*/ 9 h 27"/>
                  <a:gd name="T30" fmla="*/ 3 w 306"/>
                  <a:gd name="T31" fmla="*/ 4 h 27"/>
                  <a:gd name="T32" fmla="*/ 7 w 306"/>
                  <a:gd name="T33" fmla="*/ 1 h 27"/>
                  <a:gd name="T34" fmla="*/ 13 w 306"/>
                  <a:gd name="T35" fmla="*/ 0 h 27"/>
                  <a:gd name="T36" fmla="*/ 292 w 306"/>
                  <a:gd name="T37" fmla="*/ 0 h 27"/>
                  <a:gd name="T38" fmla="*/ 292 w 306"/>
                  <a:gd name="T39" fmla="*/ 0 h 27"/>
                  <a:gd name="T40" fmla="*/ 298 w 306"/>
                  <a:gd name="T41" fmla="*/ 1 h 27"/>
                  <a:gd name="T42" fmla="*/ 302 w 306"/>
                  <a:gd name="T43" fmla="*/ 4 h 27"/>
                  <a:gd name="T44" fmla="*/ 305 w 306"/>
                  <a:gd name="T45" fmla="*/ 9 h 27"/>
                  <a:gd name="T46" fmla="*/ 306 w 306"/>
                  <a:gd name="T47" fmla="*/ 13 h 27"/>
                  <a:gd name="T48" fmla="*/ 306 w 306"/>
                  <a:gd name="T49" fmla="*/ 13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6"/>
                  <a:gd name="T76" fmla="*/ 0 h 27"/>
                  <a:gd name="T77" fmla="*/ 306 w 306"/>
                  <a:gd name="T78" fmla="*/ 27 h 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6" h="27">
                    <a:moveTo>
                      <a:pt x="306" y="13"/>
                    </a:moveTo>
                    <a:lnTo>
                      <a:pt x="306" y="13"/>
                    </a:lnTo>
                    <a:lnTo>
                      <a:pt x="305" y="19"/>
                    </a:lnTo>
                    <a:lnTo>
                      <a:pt x="302" y="23"/>
                    </a:lnTo>
                    <a:lnTo>
                      <a:pt x="298" y="26"/>
                    </a:lnTo>
                    <a:lnTo>
                      <a:pt x="292" y="27"/>
                    </a:lnTo>
                    <a:lnTo>
                      <a:pt x="13" y="27"/>
                    </a:lnTo>
                    <a:lnTo>
                      <a:pt x="13" y="27"/>
                    </a:lnTo>
                    <a:lnTo>
                      <a:pt x="7" y="26"/>
                    </a:lnTo>
                    <a:lnTo>
                      <a:pt x="3" y="23"/>
                    </a:lnTo>
                    <a:lnTo>
                      <a:pt x="1" y="19"/>
                    </a:lnTo>
                    <a:lnTo>
                      <a:pt x="0" y="13"/>
                    </a:lnTo>
                    <a:lnTo>
                      <a:pt x="0" y="13"/>
                    </a:lnTo>
                    <a:lnTo>
                      <a:pt x="0" y="13"/>
                    </a:lnTo>
                    <a:lnTo>
                      <a:pt x="1" y="9"/>
                    </a:lnTo>
                    <a:lnTo>
                      <a:pt x="3" y="4"/>
                    </a:lnTo>
                    <a:lnTo>
                      <a:pt x="7" y="1"/>
                    </a:lnTo>
                    <a:lnTo>
                      <a:pt x="13" y="0"/>
                    </a:lnTo>
                    <a:lnTo>
                      <a:pt x="292" y="0"/>
                    </a:lnTo>
                    <a:lnTo>
                      <a:pt x="292" y="0"/>
                    </a:lnTo>
                    <a:lnTo>
                      <a:pt x="298" y="1"/>
                    </a:lnTo>
                    <a:lnTo>
                      <a:pt x="302" y="4"/>
                    </a:lnTo>
                    <a:lnTo>
                      <a:pt x="305" y="9"/>
                    </a:lnTo>
                    <a:lnTo>
                      <a:pt x="306" y="13"/>
                    </a:lnTo>
                    <a:lnTo>
                      <a:pt x="306" y="1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14" name="Freeform 235"/>
              <p:cNvSpPr>
                <a:spLocks noChangeArrowheads="1"/>
              </p:cNvSpPr>
              <p:nvPr/>
            </p:nvSpPr>
            <p:spPr bwMode="auto">
              <a:xfrm>
                <a:off x="1238760" y="3378152"/>
                <a:ext cx="464667" cy="39487"/>
              </a:xfrm>
              <a:custGeom>
                <a:avLst/>
                <a:gdLst>
                  <a:gd name="T0" fmla="*/ 307 w 307"/>
                  <a:gd name="T1" fmla="*/ 14 h 27"/>
                  <a:gd name="T2" fmla="*/ 307 w 307"/>
                  <a:gd name="T3" fmla="*/ 14 h 27"/>
                  <a:gd name="T4" fmla="*/ 306 w 307"/>
                  <a:gd name="T5" fmla="*/ 19 h 27"/>
                  <a:gd name="T6" fmla="*/ 303 w 307"/>
                  <a:gd name="T7" fmla="*/ 23 h 27"/>
                  <a:gd name="T8" fmla="*/ 298 w 307"/>
                  <a:gd name="T9" fmla="*/ 26 h 27"/>
                  <a:gd name="T10" fmla="*/ 293 w 307"/>
                  <a:gd name="T11" fmla="*/ 27 h 27"/>
                  <a:gd name="T12" fmla="*/ 13 w 307"/>
                  <a:gd name="T13" fmla="*/ 27 h 27"/>
                  <a:gd name="T14" fmla="*/ 13 w 307"/>
                  <a:gd name="T15" fmla="*/ 27 h 27"/>
                  <a:gd name="T16" fmla="*/ 8 w 307"/>
                  <a:gd name="T17" fmla="*/ 26 h 27"/>
                  <a:gd name="T18" fmla="*/ 4 w 307"/>
                  <a:gd name="T19" fmla="*/ 23 h 27"/>
                  <a:gd name="T20" fmla="*/ 1 w 307"/>
                  <a:gd name="T21" fmla="*/ 19 h 27"/>
                  <a:gd name="T22" fmla="*/ 0 w 307"/>
                  <a:gd name="T23" fmla="*/ 14 h 27"/>
                  <a:gd name="T24" fmla="*/ 0 w 307"/>
                  <a:gd name="T25" fmla="*/ 14 h 27"/>
                  <a:gd name="T26" fmla="*/ 0 w 307"/>
                  <a:gd name="T27" fmla="*/ 14 h 27"/>
                  <a:gd name="T28" fmla="*/ 1 w 307"/>
                  <a:gd name="T29" fmla="*/ 9 h 27"/>
                  <a:gd name="T30" fmla="*/ 4 w 307"/>
                  <a:gd name="T31" fmla="*/ 5 h 27"/>
                  <a:gd name="T32" fmla="*/ 8 w 307"/>
                  <a:gd name="T33" fmla="*/ 1 h 27"/>
                  <a:gd name="T34" fmla="*/ 13 w 307"/>
                  <a:gd name="T35" fmla="*/ 0 h 27"/>
                  <a:gd name="T36" fmla="*/ 293 w 307"/>
                  <a:gd name="T37" fmla="*/ 0 h 27"/>
                  <a:gd name="T38" fmla="*/ 293 w 307"/>
                  <a:gd name="T39" fmla="*/ 0 h 27"/>
                  <a:gd name="T40" fmla="*/ 298 w 307"/>
                  <a:gd name="T41" fmla="*/ 1 h 27"/>
                  <a:gd name="T42" fmla="*/ 303 w 307"/>
                  <a:gd name="T43" fmla="*/ 5 h 27"/>
                  <a:gd name="T44" fmla="*/ 306 w 307"/>
                  <a:gd name="T45" fmla="*/ 9 h 27"/>
                  <a:gd name="T46" fmla="*/ 307 w 307"/>
                  <a:gd name="T47" fmla="*/ 14 h 27"/>
                  <a:gd name="T48" fmla="*/ 307 w 307"/>
                  <a:gd name="T49" fmla="*/ 14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7"/>
                  <a:gd name="T76" fmla="*/ 0 h 27"/>
                  <a:gd name="T77" fmla="*/ 307 w 307"/>
                  <a:gd name="T78" fmla="*/ 27 h 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7" h="27">
                    <a:moveTo>
                      <a:pt x="307" y="14"/>
                    </a:moveTo>
                    <a:lnTo>
                      <a:pt x="307" y="14"/>
                    </a:lnTo>
                    <a:lnTo>
                      <a:pt x="306" y="19"/>
                    </a:lnTo>
                    <a:lnTo>
                      <a:pt x="303" y="23"/>
                    </a:lnTo>
                    <a:lnTo>
                      <a:pt x="298" y="26"/>
                    </a:lnTo>
                    <a:lnTo>
                      <a:pt x="293" y="27"/>
                    </a:lnTo>
                    <a:lnTo>
                      <a:pt x="13" y="27"/>
                    </a:lnTo>
                    <a:lnTo>
                      <a:pt x="13" y="27"/>
                    </a:lnTo>
                    <a:lnTo>
                      <a:pt x="8" y="26"/>
                    </a:lnTo>
                    <a:lnTo>
                      <a:pt x="4" y="23"/>
                    </a:lnTo>
                    <a:lnTo>
                      <a:pt x="1" y="19"/>
                    </a:lnTo>
                    <a:lnTo>
                      <a:pt x="0" y="14"/>
                    </a:lnTo>
                    <a:lnTo>
                      <a:pt x="0" y="14"/>
                    </a:lnTo>
                    <a:lnTo>
                      <a:pt x="0" y="14"/>
                    </a:lnTo>
                    <a:lnTo>
                      <a:pt x="1" y="9"/>
                    </a:lnTo>
                    <a:lnTo>
                      <a:pt x="4" y="5"/>
                    </a:lnTo>
                    <a:lnTo>
                      <a:pt x="8" y="1"/>
                    </a:lnTo>
                    <a:lnTo>
                      <a:pt x="13" y="0"/>
                    </a:lnTo>
                    <a:lnTo>
                      <a:pt x="293" y="0"/>
                    </a:lnTo>
                    <a:lnTo>
                      <a:pt x="293" y="0"/>
                    </a:lnTo>
                    <a:lnTo>
                      <a:pt x="298" y="1"/>
                    </a:lnTo>
                    <a:lnTo>
                      <a:pt x="303" y="5"/>
                    </a:lnTo>
                    <a:lnTo>
                      <a:pt x="306" y="9"/>
                    </a:lnTo>
                    <a:lnTo>
                      <a:pt x="307" y="14"/>
                    </a:lnTo>
                    <a:lnTo>
                      <a:pt x="307" y="14"/>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115" name="Freeform 236"/>
              <p:cNvSpPr>
                <a:spLocks noChangeArrowheads="1"/>
              </p:cNvSpPr>
              <p:nvPr/>
            </p:nvSpPr>
            <p:spPr bwMode="auto">
              <a:xfrm>
                <a:off x="1247873" y="3323477"/>
                <a:ext cx="467704" cy="39487"/>
              </a:xfrm>
              <a:custGeom>
                <a:avLst/>
                <a:gdLst>
                  <a:gd name="T0" fmla="*/ 307 w 307"/>
                  <a:gd name="T1" fmla="*/ 15 h 28"/>
                  <a:gd name="T2" fmla="*/ 307 w 307"/>
                  <a:gd name="T3" fmla="*/ 15 h 28"/>
                  <a:gd name="T4" fmla="*/ 306 w 307"/>
                  <a:gd name="T5" fmla="*/ 20 h 28"/>
                  <a:gd name="T6" fmla="*/ 303 w 307"/>
                  <a:gd name="T7" fmla="*/ 24 h 28"/>
                  <a:gd name="T8" fmla="*/ 299 w 307"/>
                  <a:gd name="T9" fmla="*/ 27 h 28"/>
                  <a:gd name="T10" fmla="*/ 293 w 307"/>
                  <a:gd name="T11" fmla="*/ 28 h 28"/>
                  <a:gd name="T12" fmla="*/ 14 w 307"/>
                  <a:gd name="T13" fmla="*/ 28 h 28"/>
                  <a:gd name="T14" fmla="*/ 14 w 307"/>
                  <a:gd name="T15" fmla="*/ 28 h 28"/>
                  <a:gd name="T16" fmla="*/ 9 w 307"/>
                  <a:gd name="T17" fmla="*/ 27 h 28"/>
                  <a:gd name="T18" fmla="*/ 4 w 307"/>
                  <a:gd name="T19" fmla="*/ 24 h 28"/>
                  <a:gd name="T20" fmla="*/ 1 w 307"/>
                  <a:gd name="T21" fmla="*/ 20 h 28"/>
                  <a:gd name="T22" fmla="*/ 0 w 307"/>
                  <a:gd name="T23" fmla="*/ 15 h 28"/>
                  <a:gd name="T24" fmla="*/ 0 w 307"/>
                  <a:gd name="T25" fmla="*/ 15 h 28"/>
                  <a:gd name="T26" fmla="*/ 0 w 307"/>
                  <a:gd name="T27" fmla="*/ 15 h 28"/>
                  <a:gd name="T28" fmla="*/ 1 w 307"/>
                  <a:gd name="T29" fmla="*/ 9 h 28"/>
                  <a:gd name="T30" fmla="*/ 4 w 307"/>
                  <a:gd name="T31" fmla="*/ 5 h 28"/>
                  <a:gd name="T32" fmla="*/ 9 w 307"/>
                  <a:gd name="T33" fmla="*/ 2 h 28"/>
                  <a:gd name="T34" fmla="*/ 14 w 307"/>
                  <a:gd name="T35" fmla="*/ 0 h 28"/>
                  <a:gd name="T36" fmla="*/ 293 w 307"/>
                  <a:gd name="T37" fmla="*/ 0 h 28"/>
                  <a:gd name="T38" fmla="*/ 293 w 307"/>
                  <a:gd name="T39" fmla="*/ 0 h 28"/>
                  <a:gd name="T40" fmla="*/ 299 w 307"/>
                  <a:gd name="T41" fmla="*/ 2 h 28"/>
                  <a:gd name="T42" fmla="*/ 303 w 307"/>
                  <a:gd name="T43" fmla="*/ 5 h 28"/>
                  <a:gd name="T44" fmla="*/ 306 w 307"/>
                  <a:gd name="T45" fmla="*/ 9 h 28"/>
                  <a:gd name="T46" fmla="*/ 307 w 307"/>
                  <a:gd name="T47" fmla="*/ 15 h 28"/>
                  <a:gd name="T48" fmla="*/ 307 w 307"/>
                  <a:gd name="T49" fmla="*/ 15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7"/>
                  <a:gd name="T76" fmla="*/ 0 h 28"/>
                  <a:gd name="T77" fmla="*/ 307 w 307"/>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7" h="28">
                    <a:moveTo>
                      <a:pt x="307" y="15"/>
                    </a:moveTo>
                    <a:lnTo>
                      <a:pt x="307" y="15"/>
                    </a:lnTo>
                    <a:lnTo>
                      <a:pt x="306" y="20"/>
                    </a:lnTo>
                    <a:lnTo>
                      <a:pt x="303" y="24"/>
                    </a:lnTo>
                    <a:lnTo>
                      <a:pt x="299" y="27"/>
                    </a:lnTo>
                    <a:lnTo>
                      <a:pt x="293" y="28"/>
                    </a:lnTo>
                    <a:lnTo>
                      <a:pt x="14" y="28"/>
                    </a:lnTo>
                    <a:lnTo>
                      <a:pt x="14" y="28"/>
                    </a:lnTo>
                    <a:lnTo>
                      <a:pt x="9" y="27"/>
                    </a:lnTo>
                    <a:lnTo>
                      <a:pt x="4" y="24"/>
                    </a:lnTo>
                    <a:lnTo>
                      <a:pt x="1" y="20"/>
                    </a:lnTo>
                    <a:lnTo>
                      <a:pt x="0" y="15"/>
                    </a:lnTo>
                    <a:lnTo>
                      <a:pt x="0" y="15"/>
                    </a:lnTo>
                    <a:lnTo>
                      <a:pt x="0" y="15"/>
                    </a:lnTo>
                    <a:lnTo>
                      <a:pt x="1" y="9"/>
                    </a:lnTo>
                    <a:lnTo>
                      <a:pt x="4" y="5"/>
                    </a:lnTo>
                    <a:lnTo>
                      <a:pt x="9" y="2"/>
                    </a:lnTo>
                    <a:lnTo>
                      <a:pt x="14" y="0"/>
                    </a:lnTo>
                    <a:lnTo>
                      <a:pt x="293" y="0"/>
                    </a:lnTo>
                    <a:lnTo>
                      <a:pt x="293" y="0"/>
                    </a:lnTo>
                    <a:lnTo>
                      <a:pt x="299" y="2"/>
                    </a:lnTo>
                    <a:lnTo>
                      <a:pt x="303" y="5"/>
                    </a:lnTo>
                    <a:lnTo>
                      <a:pt x="306" y="9"/>
                    </a:lnTo>
                    <a:lnTo>
                      <a:pt x="307" y="15"/>
                    </a:lnTo>
                    <a:lnTo>
                      <a:pt x="307" y="1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85" name="Freeform 237"/>
            <p:cNvSpPr>
              <a:spLocks noChangeArrowheads="1"/>
            </p:cNvSpPr>
            <p:nvPr/>
          </p:nvSpPr>
          <p:spPr bwMode="auto">
            <a:xfrm>
              <a:off x="1712538" y="1977861"/>
              <a:ext cx="191334" cy="252112"/>
            </a:xfrm>
            <a:custGeom>
              <a:avLst/>
              <a:gdLst>
                <a:gd name="T0" fmla="*/ 126 w 126"/>
                <a:gd name="T1" fmla="*/ 28 h 166"/>
                <a:gd name="T2" fmla="*/ 38 w 126"/>
                <a:gd name="T3" fmla="*/ 166 h 166"/>
                <a:gd name="T4" fmla="*/ 36 w 126"/>
                <a:gd name="T5" fmla="*/ 166 h 166"/>
                <a:gd name="T6" fmla="*/ 0 w 126"/>
                <a:gd name="T7" fmla="*/ 3 h 166"/>
                <a:gd name="T8" fmla="*/ 0 w 126"/>
                <a:gd name="T9" fmla="*/ 3 h 166"/>
                <a:gd name="T10" fmla="*/ 17 w 126"/>
                <a:gd name="T11" fmla="*/ 1 h 166"/>
                <a:gd name="T12" fmla="*/ 33 w 126"/>
                <a:gd name="T13" fmla="*/ 0 h 166"/>
                <a:gd name="T14" fmla="*/ 48 w 126"/>
                <a:gd name="T15" fmla="*/ 0 h 166"/>
                <a:gd name="T16" fmla="*/ 63 w 126"/>
                <a:gd name="T17" fmla="*/ 2 h 166"/>
                <a:gd name="T18" fmla="*/ 79 w 126"/>
                <a:gd name="T19" fmla="*/ 5 h 166"/>
                <a:gd name="T20" fmla="*/ 94 w 126"/>
                <a:gd name="T21" fmla="*/ 10 h 166"/>
                <a:gd name="T22" fmla="*/ 108 w 126"/>
                <a:gd name="T23" fmla="*/ 17 h 166"/>
                <a:gd name="T24" fmla="*/ 123 w 126"/>
                <a:gd name="T25" fmla="*/ 25 h 166"/>
                <a:gd name="T26" fmla="*/ 123 w 126"/>
                <a:gd name="T27" fmla="*/ 25 h 166"/>
                <a:gd name="T28" fmla="*/ 126 w 126"/>
                <a:gd name="T29" fmla="*/ 28 h 166"/>
                <a:gd name="T30" fmla="*/ 126 w 126"/>
                <a:gd name="T31" fmla="*/ 28 h 1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6"/>
                <a:gd name="T49" fmla="*/ 0 h 166"/>
                <a:gd name="T50" fmla="*/ 126 w 126"/>
                <a:gd name="T51" fmla="*/ 166 h 1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6" h="166">
                  <a:moveTo>
                    <a:pt x="126" y="28"/>
                  </a:moveTo>
                  <a:lnTo>
                    <a:pt x="38" y="166"/>
                  </a:lnTo>
                  <a:lnTo>
                    <a:pt x="36" y="166"/>
                  </a:lnTo>
                  <a:lnTo>
                    <a:pt x="0" y="3"/>
                  </a:lnTo>
                  <a:lnTo>
                    <a:pt x="0" y="3"/>
                  </a:lnTo>
                  <a:lnTo>
                    <a:pt x="17" y="1"/>
                  </a:lnTo>
                  <a:lnTo>
                    <a:pt x="33" y="0"/>
                  </a:lnTo>
                  <a:lnTo>
                    <a:pt x="48" y="0"/>
                  </a:lnTo>
                  <a:lnTo>
                    <a:pt x="63" y="2"/>
                  </a:lnTo>
                  <a:lnTo>
                    <a:pt x="79" y="5"/>
                  </a:lnTo>
                  <a:lnTo>
                    <a:pt x="94" y="10"/>
                  </a:lnTo>
                  <a:lnTo>
                    <a:pt x="108" y="17"/>
                  </a:lnTo>
                  <a:lnTo>
                    <a:pt x="123" y="25"/>
                  </a:lnTo>
                  <a:lnTo>
                    <a:pt x="123" y="25"/>
                  </a:lnTo>
                  <a:lnTo>
                    <a:pt x="126" y="28"/>
                  </a:lnTo>
                  <a:lnTo>
                    <a:pt x="126" y="28"/>
                  </a:lnTo>
                  <a:close/>
                </a:path>
              </a:pathLst>
            </a:custGeom>
            <a:grpFill/>
            <a:ln>
              <a:noFill/>
            </a:ln>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86" name="Freeform 238"/>
            <p:cNvSpPr>
              <a:spLocks noChangeArrowheads="1"/>
            </p:cNvSpPr>
            <p:nvPr/>
          </p:nvSpPr>
          <p:spPr bwMode="auto">
            <a:xfrm>
              <a:off x="1776317" y="2050761"/>
              <a:ext cx="242963" cy="449552"/>
            </a:xfrm>
            <a:custGeom>
              <a:avLst/>
              <a:gdLst>
                <a:gd name="T0" fmla="*/ 155 w 159"/>
                <a:gd name="T1" fmla="*/ 101 h 296"/>
                <a:gd name="T2" fmla="*/ 155 w 159"/>
                <a:gd name="T3" fmla="*/ 101 h 296"/>
                <a:gd name="T4" fmla="*/ 156 w 159"/>
                <a:gd name="T5" fmla="*/ 105 h 296"/>
                <a:gd name="T6" fmla="*/ 156 w 159"/>
                <a:gd name="T7" fmla="*/ 105 h 296"/>
                <a:gd name="T8" fmla="*/ 156 w 159"/>
                <a:gd name="T9" fmla="*/ 105 h 296"/>
                <a:gd name="T10" fmla="*/ 158 w 159"/>
                <a:gd name="T11" fmla="*/ 120 h 296"/>
                <a:gd name="T12" fmla="*/ 159 w 159"/>
                <a:gd name="T13" fmla="*/ 136 h 296"/>
                <a:gd name="T14" fmla="*/ 158 w 159"/>
                <a:gd name="T15" fmla="*/ 151 h 296"/>
                <a:gd name="T16" fmla="*/ 157 w 159"/>
                <a:gd name="T17" fmla="*/ 166 h 296"/>
                <a:gd name="T18" fmla="*/ 153 w 159"/>
                <a:gd name="T19" fmla="*/ 182 h 296"/>
                <a:gd name="T20" fmla="*/ 149 w 159"/>
                <a:gd name="T21" fmla="*/ 196 h 296"/>
                <a:gd name="T22" fmla="*/ 141 w 159"/>
                <a:gd name="T23" fmla="*/ 211 h 296"/>
                <a:gd name="T24" fmla="*/ 133 w 159"/>
                <a:gd name="T25" fmla="*/ 225 h 296"/>
                <a:gd name="T26" fmla="*/ 133 w 159"/>
                <a:gd name="T27" fmla="*/ 225 h 296"/>
                <a:gd name="T28" fmla="*/ 124 w 159"/>
                <a:gd name="T29" fmla="*/ 238 h 296"/>
                <a:gd name="T30" fmla="*/ 114 w 159"/>
                <a:gd name="T31" fmla="*/ 250 h 296"/>
                <a:gd name="T32" fmla="*/ 103 w 159"/>
                <a:gd name="T33" fmla="*/ 261 h 296"/>
                <a:gd name="T34" fmla="*/ 91 w 159"/>
                <a:gd name="T35" fmla="*/ 271 h 296"/>
                <a:gd name="T36" fmla="*/ 78 w 159"/>
                <a:gd name="T37" fmla="*/ 278 h 296"/>
                <a:gd name="T38" fmla="*/ 64 w 159"/>
                <a:gd name="T39" fmla="*/ 286 h 296"/>
                <a:gd name="T40" fmla="*/ 50 w 159"/>
                <a:gd name="T41" fmla="*/ 291 h 296"/>
                <a:gd name="T42" fmla="*/ 34 w 159"/>
                <a:gd name="T43" fmla="*/ 296 h 296"/>
                <a:gd name="T44" fmla="*/ 0 w 159"/>
                <a:gd name="T45" fmla="*/ 138 h 296"/>
                <a:gd name="T46" fmla="*/ 88 w 159"/>
                <a:gd name="T47" fmla="*/ 0 h 296"/>
                <a:gd name="T48" fmla="*/ 88 w 159"/>
                <a:gd name="T49" fmla="*/ 0 h 296"/>
                <a:gd name="T50" fmla="*/ 101 w 159"/>
                <a:gd name="T51" fmla="*/ 10 h 296"/>
                <a:gd name="T52" fmla="*/ 112 w 159"/>
                <a:gd name="T53" fmla="*/ 21 h 296"/>
                <a:gd name="T54" fmla="*/ 122 w 159"/>
                <a:gd name="T55" fmla="*/ 32 h 296"/>
                <a:gd name="T56" fmla="*/ 131 w 159"/>
                <a:gd name="T57" fmla="*/ 44 h 296"/>
                <a:gd name="T58" fmla="*/ 139 w 159"/>
                <a:gd name="T59" fmla="*/ 57 h 296"/>
                <a:gd name="T60" fmla="*/ 146 w 159"/>
                <a:gd name="T61" fmla="*/ 71 h 296"/>
                <a:gd name="T62" fmla="*/ 151 w 159"/>
                <a:gd name="T63" fmla="*/ 86 h 296"/>
                <a:gd name="T64" fmla="*/ 155 w 159"/>
                <a:gd name="T65" fmla="*/ 101 h 296"/>
                <a:gd name="T66" fmla="*/ 155 w 159"/>
                <a:gd name="T67" fmla="*/ 101 h 2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9"/>
                <a:gd name="T103" fmla="*/ 0 h 296"/>
                <a:gd name="T104" fmla="*/ 159 w 159"/>
                <a:gd name="T105" fmla="*/ 296 h 2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9" h="296">
                  <a:moveTo>
                    <a:pt x="155" y="101"/>
                  </a:moveTo>
                  <a:lnTo>
                    <a:pt x="155" y="101"/>
                  </a:lnTo>
                  <a:lnTo>
                    <a:pt x="156" y="105"/>
                  </a:lnTo>
                  <a:lnTo>
                    <a:pt x="156" y="105"/>
                  </a:lnTo>
                  <a:lnTo>
                    <a:pt x="156" y="105"/>
                  </a:lnTo>
                  <a:lnTo>
                    <a:pt x="158" y="120"/>
                  </a:lnTo>
                  <a:lnTo>
                    <a:pt x="159" y="136"/>
                  </a:lnTo>
                  <a:lnTo>
                    <a:pt x="158" y="151"/>
                  </a:lnTo>
                  <a:lnTo>
                    <a:pt x="157" y="166"/>
                  </a:lnTo>
                  <a:lnTo>
                    <a:pt x="153" y="182"/>
                  </a:lnTo>
                  <a:lnTo>
                    <a:pt x="149" y="196"/>
                  </a:lnTo>
                  <a:lnTo>
                    <a:pt x="141" y="211"/>
                  </a:lnTo>
                  <a:lnTo>
                    <a:pt x="133" y="225"/>
                  </a:lnTo>
                  <a:lnTo>
                    <a:pt x="133" y="225"/>
                  </a:lnTo>
                  <a:lnTo>
                    <a:pt x="124" y="238"/>
                  </a:lnTo>
                  <a:lnTo>
                    <a:pt x="114" y="250"/>
                  </a:lnTo>
                  <a:lnTo>
                    <a:pt x="103" y="261"/>
                  </a:lnTo>
                  <a:lnTo>
                    <a:pt x="91" y="271"/>
                  </a:lnTo>
                  <a:lnTo>
                    <a:pt x="78" y="278"/>
                  </a:lnTo>
                  <a:lnTo>
                    <a:pt x="64" y="286"/>
                  </a:lnTo>
                  <a:lnTo>
                    <a:pt x="50" y="291"/>
                  </a:lnTo>
                  <a:lnTo>
                    <a:pt x="34" y="296"/>
                  </a:lnTo>
                  <a:lnTo>
                    <a:pt x="0" y="138"/>
                  </a:lnTo>
                  <a:lnTo>
                    <a:pt x="88" y="0"/>
                  </a:lnTo>
                  <a:lnTo>
                    <a:pt x="88" y="0"/>
                  </a:lnTo>
                  <a:lnTo>
                    <a:pt x="101" y="10"/>
                  </a:lnTo>
                  <a:lnTo>
                    <a:pt x="112" y="21"/>
                  </a:lnTo>
                  <a:lnTo>
                    <a:pt x="122" y="32"/>
                  </a:lnTo>
                  <a:lnTo>
                    <a:pt x="131" y="44"/>
                  </a:lnTo>
                  <a:lnTo>
                    <a:pt x="139" y="57"/>
                  </a:lnTo>
                  <a:lnTo>
                    <a:pt x="146" y="71"/>
                  </a:lnTo>
                  <a:lnTo>
                    <a:pt x="151" y="86"/>
                  </a:lnTo>
                  <a:lnTo>
                    <a:pt x="155" y="101"/>
                  </a:lnTo>
                  <a:lnTo>
                    <a:pt x="155" y="101"/>
                  </a:lnTo>
                  <a:close/>
                </a:path>
              </a:pathLst>
            </a:custGeom>
            <a:grpFill/>
            <a:ln>
              <a:noFill/>
            </a:ln>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87" name="Freeform 239"/>
            <p:cNvSpPr>
              <a:spLocks noChangeArrowheads="1"/>
            </p:cNvSpPr>
            <p:nvPr/>
          </p:nvSpPr>
          <p:spPr bwMode="auto">
            <a:xfrm>
              <a:off x="1506020" y="2017348"/>
              <a:ext cx="303704" cy="492077"/>
            </a:xfrm>
            <a:custGeom>
              <a:avLst/>
              <a:gdLst>
                <a:gd name="T0" fmla="*/ 131 w 201"/>
                <a:gd name="T1" fmla="*/ 0 h 323"/>
                <a:gd name="T2" fmla="*/ 201 w 201"/>
                <a:gd name="T3" fmla="*/ 319 h 323"/>
                <a:gd name="T4" fmla="*/ 201 w 201"/>
                <a:gd name="T5" fmla="*/ 319 h 323"/>
                <a:gd name="T6" fmla="*/ 200 w 201"/>
                <a:gd name="T7" fmla="*/ 320 h 323"/>
                <a:gd name="T8" fmla="*/ 200 w 201"/>
                <a:gd name="T9" fmla="*/ 320 h 323"/>
                <a:gd name="T10" fmla="*/ 184 w 201"/>
                <a:gd name="T11" fmla="*/ 322 h 323"/>
                <a:gd name="T12" fmla="*/ 168 w 201"/>
                <a:gd name="T13" fmla="*/ 323 h 323"/>
                <a:gd name="T14" fmla="*/ 152 w 201"/>
                <a:gd name="T15" fmla="*/ 323 h 323"/>
                <a:gd name="T16" fmla="*/ 136 w 201"/>
                <a:gd name="T17" fmla="*/ 321 h 323"/>
                <a:gd name="T18" fmla="*/ 121 w 201"/>
                <a:gd name="T19" fmla="*/ 318 h 323"/>
                <a:gd name="T20" fmla="*/ 106 w 201"/>
                <a:gd name="T21" fmla="*/ 312 h 323"/>
                <a:gd name="T22" fmla="*/ 91 w 201"/>
                <a:gd name="T23" fmla="*/ 306 h 323"/>
                <a:gd name="T24" fmla="*/ 77 w 201"/>
                <a:gd name="T25" fmla="*/ 297 h 323"/>
                <a:gd name="T26" fmla="*/ 77 w 201"/>
                <a:gd name="T27" fmla="*/ 297 h 323"/>
                <a:gd name="T28" fmla="*/ 63 w 201"/>
                <a:gd name="T29" fmla="*/ 288 h 323"/>
                <a:gd name="T30" fmla="*/ 50 w 201"/>
                <a:gd name="T31" fmla="*/ 278 h 323"/>
                <a:gd name="T32" fmla="*/ 40 w 201"/>
                <a:gd name="T33" fmla="*/ 266 h 323"/>
                <a:gd name="T34" fmla="*/ 30 w 201"/>
                <a:gd name="T35" fmla="*/ 254 h 323"/>
                <a:gd name="T36" fmla="*/ 22 w 201"/>
                <a:gd name="T37" fmla="*/ 241 h 323"/>
                <a:gd name="T38" fmla="*/ 15 w 201"/>
                <a:gd name="T39" fmla="*/ 227 h 323"/>
                <a:gd name="T40" fmla="*/ 9 w 201"/>
                <a:gd name="T41" fmla="*/ 211 h 323"/>
                <a:gd name="T42" fmla="*/ 5 w 201"/>
                <a:gd name="T43" fmla="*/ 195 h 323"/>
                <a:gd name="T44" fmla="*/ 5 w 201"/>
                <a:gd name="T45" fmla="*/ 195 h 323"/>
                <a:gd name="T46" fmla="*/ 2 w 201"/>
                <a:gd name="T47" fmla="*/ 179 h 323"/>
                <a:gd name="T48" fmla="*/ 0 w 201"/>
                <a:gd name="T49" fmla="*/ 162 h 323"/>
                <a:gd name="T50" fmla="*/ 2 w 201"/>
                <a:gd name="T51" fmla="*/ 146 h 323"/>
                <a:gd name="T52" fmla="*/ 3 w 201"/>
                <a:gd name="T53" fmla="*/ 131 h 323"/>
                <a:gd name="T54" fmla="*/ 7 w 201"/>
                <a:gd name="T55" fmla="*/ 116 h 323"/>
                <a:gd name="T56" fmla="*/ 11 w 201"/>
                <a:gd name="T57" fmla="*/ 101 h 323"/>
                <a:gd name="T58" fmla="*/ 18 w 201"/>
                <a:gd name="T59" fmla="*/ 86 h 323"/>
                <a:gd name="T60" fmla="*/ 27 w 201"/>
                <a:gd name="T61" fmla="*/ 71 h 323"/>
                <a:gd name="T62" fmla="*/ 27 w 201"/>
                <a:gd name="T63" fmla="*/ 71 h 323"/>
                <a:gd name="T64" fmla="*/ 36 w 201"/>
                <a:gd name="T65" fmla="*/ 58 h 323"/>
                <a:gd name="T66" fmla="*/ 47 w 201"/>
                <a:gd name="T67" fmla="*/ 45 h 323"/>
                <a:gd name="T68" fmla="*/ 58 w 201"/>
                <a:gd name="T69" fmla="*/ 34 h 323"/>
                <a:gd name="T70" fmla="*/ 71 w 201"/>
                <a:gd name="T71" fmla="*/ 25 h 323"/>
                <a:gd name="T72" fmla="*/ 84 w 201"/>
                <a:gd name="T73" fmla="*/ 17 h 323"/>
                <a:gd name="T74" fmla="*/ 98 w 201"/>
                <a:gd name="T75" fmla="*/ 9 h 323"/>
                <a:gd name="T76" fmla="*/ 113 w 201"/>
                <a:gd name="T77" fmla="*/ 4 h 323"/>
                <a:gd name="T78" fmla="*/ 130 w 201"/>
                <a:gd name="T79" fmla="*/ 0 h 323"/>
                <a:gd name="T80" fmla="*/ 130 w 201"/>
                <a:gd name="T81" fmla="*/ 0 h 323"/>
                <a:gd name="T82" fmla="*/ 131 w 201"/>
                <a:gd name="T83" fmla="*/ 0 h 323"/>
                <a:gd name="T84" fmla="*/ 131 w 201"/>
                <a:gd name="T85" fmla="*/ 0 h 3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1"/>
                <a:gd name="T130" fmla="*/ 0 h 323"/>
                <a:gd name="T131" fmla="*/ 201 w 201"/>
                <a:gd name="T132" fmla="*/ 323 h 3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1" h="323">
                  <a:moveTo>
                    <a:pt x="131" y="0"/>
                  </a:moveTo>
                  <a:lnTo>
                    <a:pt x="201" y="319"/>
                  </a:lnTo>
                  <a:lnTo>
                    <a:pt x="201" y="319"/>
                  </a:lnTo>
                  <a:lnTo>
                    <a:pt x="200" y="320"/>
                  </a:lnTo>
                  <a:lnTo>
                    <a:pt x="200" y="320"/>
                  </a:lnTo>
                  <a:lnTo>
                    <a:pt x="184" y="322"/>
                  </a:lnTo>
                  <a:lnTo>
                    <a:pt x="168" y="323"/>
                  </a:lnTo>
                  <a:lnTo>
                    <a:pt x="152" y="323"/>
                  </a:lnTo>
                  <a:lnTo>
                    <a:pt x="136" y="321"/>
                  </a:lnTo>
                  <a:lnTo>
                    <a:pt x="121" y="318"/>
                  </a:lnTo>
                  <a:lnTo>
                    <a:pt x="106" y="312"/>
                  </a:lnTo>
                  <a:lnTo>
                    <a:pt x="91" y="306"/>
                  </a:lnTo>
                  <a:lnTo>
                    <a:pt x="77" y="297"/>
                  </a:lnTo>
                  <a:lnTo>
                    <a:pt x="77" y="297"/>
                  </a:lnTo>
                  <a:lnTo>
                    <a:pt x="63" y="288"/>
                  </a:lnTo>
                  <a:lnTo>
                    <a:pt x="50" y="278"/>
                  </a:lnTo>
                  <a:lnTo>
                    <a:pt x="40" y="266"/>
                  </a:lnTo>
                  <a:lnTo>
                    <a:pt x="30" y="254"/>
                  </a:lnTo>
                  <a:lnTo>
                    <a:pt x="22" y="241"/>
                  </a:lnTo>
                  <a:lnTo>
                    <a:pt x="15" y="227"/>
                  </a:lnTo>
                  <a:lnTo>
                    <a:pt x="9" y="211"/>
                  </a:lnTo>
                  <a:lnTo>
                    <a:pt x="5" y="195"/>
                  </a:lnTo>
                  <a:lnTo>
                    <a:pt x="5" y="195"/>
                  </a:lnTo>
                  <a:lnTo>
                    <a:pt x="2" y="179"/>
                  </a:lnTo>
                  <a:lnTo>
                    <a:pt x="0" y="162"/>
                  </a:lnTo>
                  <a:lnTo>
                    <a:pt x="2" y="146"/>
                  </a:lnTo>
                  <a:lnTo>
                    <a:pt x="3" y="131"/>
                  </a:lnTo>
                  <a:lnTo>
                    <a:pt x="7" y="116"/>
                  </a:lnTo>
                  <a:lnTo>
                    <a:pt x="11" y="101"/>
                  </a:lnTo>
                  <a:lnTo>
                    <a:pt x="18" y="86"/>
                  </a:lnTo>
                  <a:lnTo>
                    <a:pt x="27" y="71"/>
                  </a:lnTo>
                  <a:lnTo>
                    <a:pt x="27" y="71"/>
                  </a:lnTo>
                  <a:lnTo>
                    <a:pt x="36" y="58"/>
                  </a:lnTo>
                  <a:lnTo>
                    <a:pt x="47" y="45"/>
                  </a:lnTo>
                  <a:lnTo>
                    <a:pt x="58" y="34"/>
                  </a:lnTo>
                  <a:lnTo>
                    <a:pt x="71" y="25"/>
                  </a:lnTo>
                  <a:lnTo>
                    <a:pt x="84" y="17"/>
                  </a:lnTo>
                  <a:lnTo>
                    <a:pt x="98" y="9"/>
                  </a:lnTo>
                  <a:lnTo>
                    <a:pt x="113" y="4"/>
                  </a:lnTo>
                  <a:lnTo>
                    <a:pt x="130" y="0"/>
                  </a:lnTo>
                  <a:lnTo>
                    <a:pt x="130" y="0"/>
                  </a:lnTo>
                  <a:lnTo>
                    <a:pt x="131" y="0"/>
                  </a:lnTo>
                  <a:lnTo>
                    <a:pt x="131" y="0"/>
                  </a:lnTo>
                  <a:close/>
                </a:path>
              </a:pathLst>
            </a:custGeom>
            <a:grpFill/>
            <a:ln>
              <a:noFill/>
            </a:ln>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88" name="Freeform 240"/>
            <p:cNvSpPr>
              <a:spLocks noChangeArrowheads="1"/>
            </p:cNvSpPr>
            <p:nvPr/>
          </p:nvSpPr>
          <p:spPr bwMode="auto">
            <a:xfrm>
              <a:off x="2994869" y="1103057"/>
              <a:ext cx="370518" cy="343237"/>
            </a:xfrm>
            <a:custGeom>
              <a:avLst/>
              <a:gdLst>
                <a:gd name="T0" fmla="*/ 68 w 245"/>
                <a:gd name="T1" fmla="*/ 1 h 226"/>
                <a:gd name="T2" fmla="*/ 209 w 245"/>
                <a:gd name="T3" fmla="*/ 29 h 226"/>
                <a:gd name="T4" fmla="*/ 209 w 245"/>
                <a:gd name="T5" fmla="*/ 29 h 226"/>
                <a:gd name="T6" fmla="*/ 218 w 245"/>
                <a:gd name="T7" fmla="*/ 33 h 226"/>
                <a:gd name="T8" fmla="*/ 225 w 245"/>
                <a:gd name="T9" fmla="*/ 36 h 226"/>
                <a:gd name="T10" fmla="*/ 232 w 245"/>
                <a:gd name="T11" fmla="*/ 41 h 226"/>
                <a:gd name="T12" fmla="*/ 237 w 245"/>
                <a:gd name="T13" fmla="*/ 49 h 226"/>
                <a:gd name="T14" fmla="*/ 237 w 245"/>
                <a:gd name="T15" fmla="*/ 49 h 226"/>
                <a:gd name="T16" fmla="*/ 242 w 245"/>
                <a:gd name="T17" fmla="*/ 56 h 226"/>
                <a:gd name="T18" fmla="*/ 244 w 245"/>
                <a:gd name="T19" fmla="*/ 65 h 226"/>
                <a:gd name="T20" fmla="*/ 245 w 245"/>
                <a:gd name="T21" fmla="*/ 74 h 226"/>
                <a:gd name="T22" fmla="*/ 245 w 245"/>
                <a:gd name="T23" fmla="*/ 83 h 226"/>
                <a:gd name="T24" fmla="*/ 231 w 245"/>
                <a:gd name="T25" fmla="*/ 149 h 226"/>
                <a:gd name="T26" fmla="*/ 231 w 245"/>
                <a:gd name="T27" fmla="*/ 149 h 226"/>
                <a:gd name="T28" fmla="*/ 229 w 245"/>
                <a:gd name="T29" fmla="*/ 157 h 226"/>
                <a:gd name="T30" fmla="*/ 224 w 245"/>
                <a:gd name="T31" fmla="*/ 165 h 226"/>
                <a:gd name="T32" fmla="*/ 219 w 245"/>
                <a:gd name="T33" fmla="*/ 172 h 226"/>
                <a:gd name="T34" fmla="*/ 211 w 245"/>
                <a:gd name="T35" fmla="*/ 177 h 226"/>
                <a:gd name="T36" fmla="*/ 211 w 245"/>
                <a:gd name="T37" fmla="*/ 177 h 226"/>
                <a:gd name="T38" fmla="*/ 204 w 245"/>
                <a:gd name="T39" fmla="*/ 181 h 226"/>
                <a:gd name="T40" fmla="*/ 196 w 245"/>
                <a:gd name="T41" fmla="*/ 183 h 226"/>
                <a:gd name="T42" fmla="*/ 187 w 245"/>
                <a:gd name="T43" fmla="*/ 185 h 226"/>
                <a:gd name="T44" fmla="*/ 179 w 245"/>
                <a:gd name="T45" fmla="*/ 183 h 226"/>
                <a:gd name="T46" fmla="*/ 168 w 245"/>
                <a:gd name="T47" fmla="*/ 181 h 226"/>
                <a:gd name="T48" fmla="*/ 168 w 245"/>
                <a:gd name="T49" fmla="*/ 226 h 226"/>
                <a:gd name="T50" fmla="*/ 121 w 245"/>
                <a:gd name="T51" fmla="*/ 172 h 226"/>
                <a:gd name="T52" fmla="*/ 37 w 245"/>
                <a:gd name="T53" fmla="*/ 155 h 226"/>
                <a:gd name="T54" fmla="*/ 37 w 245"/>
                <a:gd name="T55" fmla="*/ 155 h 226"/>
                <a:gd name="T56" fmla="*/ 29 w 245"/>
                <a:gd name="T57" fmla="*/ 152 h 226"/>
                <a:gd name="T58" fmla="*/ 21 w 245"/>
                <a:gd name="T59" fmla="*/ 149 h 226"/>
                <a:gd name="T60" fmla="*/ 14 w 245"/>
                <a:gd name="T61" fmla="*/ 143 h 226"/>
                <a:gd name="T62" fmla="*/ 8 w 245"/>
                <a:gd name="T63" fmla="*/ 136 h 226"/>
                <a:gd name="T64" fmla="*/ 8 w 245"/>
                <a:gd name="T65" fmla="*/ 136 h 226"/>
                <a:gd name="T66" fmla="*/ 4 w 245"/>
                <a:gd name="T67" fmla="*/ 128 h 226"/>
                <a:gd name="T68" fmla="*/ 1 w 245"/>
                <a:gd name="T69" fmla="*/ 121 h 226"/>
                <a:gd name="T70" fmla="*/ 0 w 245"/>
                <a:gd name="T71" fmla="*/ 112 h 226"/>
                <a:gd name="T72" fmla="*/ 1 w 245"/>
                <a:gd name="T73" fmla="*/ 103 h 226"/>
                <a:gd name="T74" fmla="*/ 14 w 245"/>
                <a:gd name="T75" fmla="*/ 37 h 226"/>
                <a:gd name="T76" fmla="*/ 14 w 245"/>
                <a:gd name="T77" fmla="*/ 37 h 226"/>
                <a:gd name="T78" fmla="*/ 18 w 245"/>
                <a:gd name="T79" fmla="*/ 28 h 226"/>
                <a:gd name="T80" fmla="*/ 21 w 245"/>
                <a:gd name="T81" fmla="*/ 21 h 226"/>
                <a:gd name="T82" fmla="*/ 26 w 245"/>
                <a:gd name="T83" fmla="*/ 13 h 226"/>
                <a:gd name="T84" fmla="*/ 34 w 245"/>
                <a:gd name="T85" fmla="*/ 8 h 226"/>
                <a:gd name="T86" fmla="*/ 34 w 245"/>
                <a:gd name="T87" fmla="*/ 8 h 226"/>
                <a:gd name="T88" fmla="*/ 42 w 245"/>
                <a:gd name="T89" fmla="*/ 3 h 226"/>
                <a:gd name="T90" fmla="*/ 50 w 245"/>
                <a:gd name="T91" fmla="*/ 1 h 226"/>
                <a:gd name="T92" fmla="*/ 59 w 245"/>
                <a:gd name="T93" fmla="*/ 0 h 226"/>
                <a:gd name="T94" fmla="*/ 68 w 245"/>
                <a:gd name="T95" fmla="*/ 1 h 226"/>
                <a:gd name="T96" fmla="*/ 68 w 245"/>
                <a:gd name="T97" fmla="*/ 1 h 22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5"/>
                <a:gd name="T148" fmla="*/ 0 h 226"/>
                <a:gd name="T149" fmla="*/ 245 w 245"/>
                <a:gd name="T150" fmla="*/ 226 h 22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5" h="226">
                  <a:moveTo>
                    <a:pt x="68" y="1"/>
                  </a:moveTo>
                  <a:lnTo>
                    <a:pt x="209" y="29"/>
                  </a:lnTo>
                  <a:lnTo>
                    <a:pt x="209" y="29"/>
                  </a:lnTo>
                  <a:lnTo>
                    <a:pt x="218" y="33"/>
                  </a:lnTo>
                  <a:lnTo>
                    <a:pt x="225" y="36"/>
                  </a:lnTo>
                  <a:lnTo>
                    <a:pt x="232" y="41"/>
                  </a:lnTo>
                  <a:lnTo>
                    <a:pt x="237" y="49"/>
                  </a:lnTo>
                  <a:lnTo>
                    <a:pt x="237" y="49"/>
                  </a:lnTo>
                  <a:lnTo>
                    <a:pt x="242" y="56"/>
                  </a:lnTo>
                  <a:lnTo>
                    <a:pt x="244" y="65"/>
                  </a:lnTo>
                  <a:lnTo>
                    <a:pt x="245" y="74"/>
                  </a:lnTo>
                  <a:lnTo>
                    <a:pt x="245" y="83"/>
                  </a:lnTo>
                  <a:lnTo>
                    <a:pt x="231" y="149"/>
                  </a:lnTo>
                  <a:lnTo>
                    <a:pt x="231" y="149"/>
                  </a:lnTo>
                  <a:lnTo>
                    <a:pt x="229" y="157"/>
                  </a:lnTo>
                  <a:lnTo>
                    <a:pt x="224" y="165"/>
                  </a:lnTo>
                  <a:lnTo>
                    <a:pt x="219" y="172"/>
                  </a:lnTo>
                  <a:lnTo>
                    <a:pt x="211" y="177"/>
                  </a:lnTo>
                  <a:lnTo>
                    <a:pt x="211" y="177"/>
                  </a:lnTo>
                  <a:lnTo>
                    <a:pt x="204" y="181"/>
                  </a:lnTo>
                  <a:lnTo>
                    <a:pt x="196" y="183"/>
                  </a:lnTo>
                  <a:lnTo>
                    <a:pt x="187" y="185"/>
                  </a:lnTo>
                  <a:lnTo>
                    <a:pt x="179" y="183"/>
                  </a:lnTo>
                  <a:lnTo>
                    <a:pt x="168" y="181"/>
                  </a:lnTo>
                  <a:lnTo>
                    <a:pt x="168" y="226"/>
                  </a:lnTo>
                  <a:lnTo>
                    <a:pt x="121" y="172"/>
                  </a:lnTo>
                  <a:lnTo>
                    <a:pt x="37" y="155"/>
                  </a:lnTo>
                  <a:lnTo>
                    <a:pt x="37" y="155"/>
                  </a:lnTo>
                  <a:lnTo>
                    <a:pt x="29" y="152"/>
                  </a:lnTo>
                  <a:lnTo>
                    <a:pt x="21" y="149"/>
                  </a:lnTo>
                  <a:lnTo>
                    <a:pt x="14" y="143"/>
                  </a:lnTo>
                  <a:lnTo>
                    <a:pt x="8" y="136"/>
                  </a:lnTo>
                  <a:lnTo>
                    <a:pt x="8" y="136"/>
                  </a:lnTo>
                  <a:lnTo>
                    <a:pt x="4" y="128"/>
                  </a:lnTo>
                  <a:lnTo>
                    <a:pt x="1" y="121"/>
                  </a:lnTo>
                  <a:lnTo>
                    <a:pt x="0" y="112"/>
                  </a:lnTo>
                  <a:lnTo>
                    <a:pt x="1" y="103"/>
                  </a:lnTo>
                  <a:lnTo>
                    <a:pt x="14" y="37"/>
                  </a:lnTo>
                  <a:lnTo>
                    <a:pt x="14" y="37"/>
                  </a:lnTo>
                  <a:lnTo>
                    <a:pt x="18" y="28"/>
                  </a:lnTo>
                  <a:lnTo>
                    <a:pt x="21" y="21"/>
                  </a:lnTo>
                  <a:lnTo>
                    <a:pt x="26" y="13"/>
                  </a:lnTo>
                  <a:lnTo>
                    <a:pt x="34" y="8"/>
                  </a:lnTo>
                  <a:lnTo>
                    <a:pt x="34" y="8"/>
                  </a:lnTo>
                  <a:lnTo>
                    <a:pt x="42" y="3"/>
                  </a:lnTo>
                  <a:lnTo>
                    <a:pt x="50" y="1"/>
                  </a:lnTo>
                  <a:lnTo>
                    <a:pt x="59" y="0"/>
                  </a:lnTo>
                  <a:lnTo>
                    <a:pt x="68" y="1"/>
                  </a:lnTo>
                  <a:lnTo>
                    <a:pt x="68" y="1"/>
                  </a:lnTo>
                  <a:close/>
                </a:path>
              </a:pathLst>
            </a:custGeom>
            <a:grpFill/>
            <a:ln>
              <a:noFill/>
            </a:ln>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89" name="Freeform 241"/>
            <p:cNvSpPr>
              <a:spLocks noEditPoints="1" noChangeArrowheads="1"/>
            </p:cNvSpPr>
            <p:nvPr/>
          </p:nvSpPr>
          <p:spPr bwMode="auto">
            <a:xfrm>
              <a:off x="2025354" y="2369699"/>
              <a:ext cx="589185" cy="668252"/>
            </a:xfrm>
            <a:custGeom>
              <a:avLst/>
              <a:gdLst>
                <a:gd name="T0" fmla="*/ 385 w 387"/>
                <a:gd name="T1" fmla="*/ 170 h 441"/>
                <a:gd name="T2" fmla="*/ 386 w 387"/>
                <a:gd name="T3" fmla="*/ 163 h 441"/>
                <a:gd name="T4" fmla="*/ 381 w 387"/>
                <a:gd name="T5" fmla="*/ 150 h 441"/>
                <a:gd name="T6" fmla="*/ 251 w 387"/>
                <a:gd name="T7" fmla="*/ 35 h 441"/>
                <a:gd name="T8" fmla="*/ 250 w 387"/>
                <a:gd name="T9" fmla="*/ 35 h 441"/>
                <a:gd name="T10" fmla="*/ 215 w 387"/>
                <a:gd name="T11" fmla="*/ 4 h 441"/>
                <a:gd name="T12" fmla="*/ 201 w 387"/>
                <a:gd name="T13" fmla="*/ 0 h 441"/>
                <a:gd name="T14" fmla="*/ 198 w 387"/>
                <a:gd name="T15" fmla="*/ 0 h 441"/>
                <a:gd name="T16" fmla="*/ 190 w 387"/>
                <a:gd name="T17" fmla="*/ 3 h 441"/>
                <a:gd name="T18" fmla="*/ 21 w 387"/>
                <a:gd name="T19" fmla="*/ 142 h 441"/>
                <a:gd name="T20" fmla="*/ 16 w 387"/>
                <a:gd name="T21" fmla="*/ 146 h 441"/>
                <a:gd name="T22" fmla="*/ 11 w 387"/>
                <a:gd name="T23" fmla="*/ 159 h 441"/>
                <a:gd name="T24" fmla="*/ 11 w 387"/>
                <a:gd name="T25" fmla="*/ 167 h 441"/>
                <a:gd name="T26" fmla="*/ 11 w 387"/>
                <a:gd name="T27" fmla="*/ 167 h 441"/>
                <a:gd name="T28" fmla="*/ 11 w 387"/>
                <a:gd name="T29" fmla="*/ 176 h 441"/>
                <a:gd name="T30" fmla="*/ 10 w 387"/>
                <a:gd name="T31" fmla="*/ 182 h 441"/>
                <a:gd name="T32" fmla="*/ 0 w 387"/>
                <a:gd name="T33" fmla="*/ 405 h 441"/>
                <a:gd name="T34" fmla="*/ 3 w 387"/>
                <a:gd name="T35" fmla="*/ 425 h 441"/>
                <a:gd name="T36" fmla="*/ 6 w 387"/>
                <a:gd name="T37" fmla="*/ 430 h 441"/>
                <a:gd name="T38" fmla="*/ 15 w 387"/>
                <a:gd name="T39" fmla="*/ 437 h 441"/>
                <a:gd name="T40" fmla="*/ 19 w 387"/>
                <a:gd name="T41" fmla="*/ 439 h 441"/>
                <a:gd name="T42" fmla="*/ 24 w 387"/>
                <a:gd name="T43" fmla="*/ 439 h 441"/>
                <a:gd name="T44" fmla="*/ 24 w 387"/>
                <a:gd name="T45" fmla="*/ 439 h 441"/>
                <a:gd name="T46" fmla="*/ 25 w 387"/>
                <a:gd name="T47" fmla="*/ 440 h 441"/>
                <a:gd name="T48" fmla="*/ 36 w 387"/>
                <a:gd name="T49" fmla="*/ 441 h 441"/>
                <a:gd name="T50" fmla="*/ 336 w 387"/>
                <a:gd name="T51" fmla="*/ 441 h 441"/>
                <a:gd name="T52" fmla="*/ 350 w 387"/>
                <a:gd name="T53" fmla="*/ 439 h 441"/>
                <a:gd name="T54" fmla="*/ 355 w 387"/>
                <a:gd name="T55" fmla="*/ 439 h 441"/>
                <a:gd name="T56" fmla="*/ 362 w 387"/>
                <a:gd name="T57" fmla="*/ 439 h 441"/>
                <a:gd name="T58" fmla="*/ 367 w 387"/>
                <a:gd name="T59" fmla="*/ 435 h 441"/>
                <a:gd name="T60" fmla="*/ 376 w 387"/>
                <a:gd name="T61" fmla="*/ 427 h 441"/>
                <a:gd name="T62" fmla="*/ 378 w 387"/>
                <a:gd name="T63" fmla="*/ 420 h 441"/>
                <a:gd name="T64" fmla="*/ 380 w 387"/>
                <a:gd name="T65" fmla="*/ 408 h 441"/>
                <a:gd name="T66" fmla="*/ 387 w 387"/>
                <a:gd name="T67" fmla="*/ 190 h 441"/>
                <a:gd name="T68" fmla="*/ 385 w 387"/>
                <a:gd name="T69" fmla="*/ 179 h 441"/>
                <a:gd name="T70" fmla="*/ 385 w 387"/>
                <a:gd name="T71" fmla="*/ 175 h 441"/>
                <a:gd name="T72" fmla="*/ 385 w 387"/>
                <a:gd name="T73" fmla="*/ 170 h 441"/>
                <a:gd name="T74" fmla="*/ 266 w 387"/>
                <a:gd name="T75" fmla="*/ 287 h 441"/>
                <a:gd name="T76" fmla="*/ 359 w 387"/>
                <a:gd name="T77" fmla="*/ 391 h 441"/>
                <a:gd name="T78" fmla="*/ 236 w 387"/>
                <a:gd name="T79" fmla="*/ 54 h 441"/>
                <a:gd name="T80" fmla="*/ 363 w 387"/>
                <a:gd name="T81" fmla="*/ 165 h 441"/>
                <a:gd name="T82" fmla="*/ 355 w 387"/>
                <a:gd name="T83" fmla="*/ 174 h 441"/>
                <a:gd name="T84" fmla="*/ 346 w 387"/>
                <a:gd name="T85" fmla="*/ 177 h 441"/>
                <a:gd name="T86" fmla="*/ 51 w 387"/>
                <a:gd name="T87" fmla="*/ 177 h 441"/>
                <a:gd name="T88" fmla="*/ 39 w 387"/>
                <a:gd name="T89" fmla="*/ 173 h 441"/>
                <a:gd name="T90" fmla="*/ 34 w 387"/>
                <a:gd name="T91" fmla="*/ 161 h 441"/>
                <a:gd name="T92" fmla="*/ 201 w 387"/>
                <a:gd name="T93" fmla="*/ 24 h 441"/>
                <a:gd name="T94" fmla="*/ 196 w 387"/>
                <a:gd name="T95" fmla="*/ 314 h 441"/>
                <a:gd name="T96" fmla="*/ 66 w 387"/>
                <a:gd name="T97" fmla="*/ 202 h 441"/>
                <a:gd name="T98" fmla="*/ 196 w 387"/>
                <a:gd name="T99" fmla="*/ 314 h 441"/>
                <a:gd name="T100" fmla="*/ 123 w 387"/>
                <a:gd name="T101" fmla="*/ 284 h 441"/>
                <a:gd name="T102" fmla="*/ 31 w 387"/>
                <a:gd name="T103" fmla="*/ 203 h 441"/>
                <a:gd name="T104" fmla="*/ 37 w 387"/>
                <a:gd name="T105" fmla="*/ 416 h 441"/>
                <a:gd name="T106" fmla="*/ 140 w 387"/>
                <a:gd name="T107" fmla="*/ 300 h 441"/>
                <a:gd name="T108" fmla="*/ 144 w 387"/>
                <a:gd name="T109" fmla="*/ 304 h 441"/>
                <a:gd name="T110" fmla="*/ 181 w 387"/>
                <a:gd name="T111" fmla="*/ 334 h 441"/>
                <a:gd name="T112" fmla="*/ 187 w 387"/>
                <a:gd name="T113" fmla="*/ 338 h 441"/>
                <a:gd name="T114" fmla="*/ 194 w 387"/>
                <a:gd name="T115" fmla="*/ 339 h 441"/>
                <a:gd name="T116" fmla="*/ 202 w 387"/>
                <a:gd name="T117" fmla="*/ 338 h 441"/>
                <a:gd name="T118" fmla="*/ 209 w 387"/>
                <a:gd name="T119" fmla="*/ 333 h 441"/>
                <a:gd name="T120" fmla="*/ 346 w 387"/>
                <a:gd name="T121" fmla="*/ 414 h 441"/>
                <a:gd name="T122" fmla="*/ 341 w 387"/>
                <a:gd name="T123" fmla="*/ 416 h 441"/>
                <a:gd name="T124" fmla="*/ 37 w 387"/>
                <a:gd name="T125" fmla="*/ 416 h 44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7"/>
                <a:gd name="T190" fmla="*/ 0 h 441"/>
                <a:gd name="T191" fmla="*/ 387 w 387"/>
                <a:gd name="T192" fmla="*/ 441 h 44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7" h="441">
                  <a:moveTo>
                    <a:pt x="385" y="170"/>
                  </a:moveTo>
                  <a:lnTo>
                    <a:pt x="385" y="170"/>
                  </a:lnTo>
                  <a:lnTo>
                    <a:pt x="385" y="170"/>
                  </a:lnTo>
                  <a:lnTo>
                    <a:pt x="386" y="163"/>
                  </a:lnTo>
                  <a:lnTo>
                    <a:pt x="385" y="156"/>
                  </a:lnTo>
                  <a:lnTo>
                    <a:pt x="381" y="150"/>
                  </a:lnTo>
                  <a:lnTo>
                    <a:pt x="377" y="145"/>
                  </a:lnTo>
                  <a:lnTo>
                    <a:pt x="251" y="35"/>
                  </a:lnTo>
                  <a:lnTo>
                    <a:pt x="251" y="35"/>
                  </a:lnTo>
                  <a:lnTo>
                    <a:pt x="250" y="35"/>
                  </a:lnTo>
                  <a:lnTo>
                    <a:pt x="215" y="4"/>
                  </a:lnTo>
                  <a:lnTo>
                    <a:pt x="215" y="4"/>
                  </a:lnTo>
                  <a:lnTo>
                    <a:pt x="209" y="1"/>
                  </a:lnTo>
                  <a:lnTo>
                    <a:pt x="201" y="0"/>
                  </a:lnTo>
                  <a:lnTo>
                    <a:pt x="201" y="0"/>
                  </a:lnTo>
                  <a:lnTo>
                    <a:pt x="198" y="0"/>
                  </a:lnTo>
                  <a:lnTo>
                    <a:pt x="194" y="1"/>
                  </a:lnTo>
                  <a:lnTo>
                    <a:pt x="190" y="3"/>
                  </a:lnTo>
                  <a:lnTo>
                    <a:pt x="187" y="5"/>
                  </a:lnTo>
                  <a:lnTo>
                    <a:pt x="21" y="142"/>
                  </a:lnTo>
                  <a:lnTo>
                    <a:pt x="21" y="142"/>
                  </a:lnTo>
                  <a:lnTo>
                    <a:pt x="16" y="146"/>
                  </a:lnTo>
                  <a:lnTo>
                    <a:pt x="13" y="153"/>
                  </a:lnTo>
                  <a:lnTo>
                    <a:pt x="11" y="159"/>
                  </a:lnTo>
                  <a:lnTo>
                    <a:pt x="11" y="167"/>
                  </a:lnTo>
                  <a:lnTo>
                    <a:pt x="11" y="167"/>
                  </a:lnTo>
                  <a:lnTo>
                    <a:pt x="11" y="167"/>
                  </a:lnTo>
                  <a:lnTo>
                    <a:pt x="11" y="167"/>
                  </a:lnTo>
                  <a:lnTo>
                    <a:pt x="11" y="171"/>
                  </a:lnTo>
                  <a:lnTo>
                    <a:pt x="11" y="176"/>
                  </a:lnTo>
                  <a:lnTo>
                    <a:pt x="11" y="176"/>
                  </a:lnTo>
                  <a:lnTo>
                    <a:pt x="10" y="182"/>
                  </a:lnTo>
                  <a:lnTo>
                    <a:pt x="0" y="405"/>
                  </a:lnTo>
                  <a:lnTo>
                    <a:pt x="0" y="405"/>
                  </a:lnTo>
                  <a:lnTo>
                    <a:pt x="1" y="415"/>
                  </a:lnTo>
                  <a:lnTo>
                    <a:pt x="3" y="425"/>
                  </a:lnTo>
                  <a:lnTo>
                    <a:pt x="3" y="425"/>
                  </a:lnTo>
                  <a:lnTo>
                    <a:pt x="6" y="430"/>
                  </a:lnTo>
                  <a:lnTo>
                    <a:pt x="10" y="434"/>
                  </a:lnTo>
                  <a:lnTo>
                    <a:pt x="15" y="437"/>
                  </a:lnTo>
                  <a:lnTo>
                    <a:pt x="19" y="439"/>
                  </a:lnTo>
                  <a:lnTo>
                    <a:pt x="19" y="439"/>
                  </a:lnTo>
                  <a:lnTo>
                    <a:pt x="24" y="439"/>
                  </a:lnTo>
                  <a:lnTo>
                    <a:pt x="24" y="439"/>
                  </a:lnTo>
                  <a:lnTo>
                    <a:pt x="24" y="439"/>
                  </a:lnTo>
                  <a:lnTo>
                    <a:pt x="24" y="439"/>
                  </a:lnTo>
                  <a:lnTo>
                    <a:pt x="25" y="440"/>
                  </a:lnTo>
                  <a:lnTo>
                    <a:pt x="25" y="440"/>
                  </a:lnTo>
                  <a:lnTo>
                    <a:pt x="30" y="441"/>
                  </a:lnTo>
                  <a:lnTo>
                    <a:pt x="36" y="441"/>
                  </a:lnTo>
                  <a:lnTo>
                    <a:pt x="336" y="441"/>
                  </a:lnTo>
                  <a:lnTo>
                    <a:pt x="336" y="441"/>
                  </a:lnTo>
                  <a:lnTo>
                    <a:pt x="343" y="441"/>
                  </a:lnTo>
                  <a:lnTo>
                    <a:pt x="350" y="439"/>
                  </a:lnTo>
                  <a:lnTo>
                    <a:pt x="350" y="439"/>
                  </a:lnTo>
                  <a:lnTo>
                    <a:pt x="355" y="439"/>
                  </a:lnTo>
                  <a:lnTo>
                    <a:pt x="355" y="439"/>
                  </a:lnTo>
                  <a:lnTo>
                    <a:pt x="362" y="439"/>
                  </a:lnTo>
                  <a:lnTo>
                    <a:pt x="362" y="439"/>
                  </a:lnTo>
                  <a:lnTo>
                    <a:pt x="367" y="435"/>
                  </a:lnTo>
                  <a:lnTo>
                    <a:pt x="372" y="432"/>
                  </a:lnTo>
                  <a:lnTo>
                    <a:pt x="376" y="427"/>
                  </a:lnTo>
                  <a:lnTo>
                    <a:pt x="378" y="420"/>
                  </a:lnTo>
                  <a:lnTo>
                    <a:pt x="378" y="420"/>
                  </a:lnTo>
                  <a:lnTo>
                    <a:pt x="379" y="415"/>
                  </a:lnTo>
                  <a:lnTo>
                    <a:pt x="380" y="408"/>
                  </a:lnTo>
                  <a:lnTo>
                    <a:pt x="387" y="190"/>
                  </a:lnTo>
                  <a:lnTo>
                    <a:pt x="387" y="190"/>
                  </a:lnTo>
                  <a:lnTo>
                    <a:pt x="387" y="184"/>
                  </a:lnTo>
                  <a:lnTo>
                    <a:pt x="385" y="179"/>
                  </a:lnTo>
                  <a:lnTo>
                    <a:pt x="385" y="179"/>
                  </a:lnTo>
                  <a:lnTo>
                    <a:pt x="385" y="175"/>
                  </a:lnTo>
                  <a:lnTo>
                    <a:pt x="385" y="170"/>
                  </a:lnTo>
                  <a:lnTo>
                    <a:pt x="385" y="170"/>
                  </a:lnTo>
                  <a:close/>
                  <a:moveTo>
                    <a:pt x="359" y="391"/>
                  </a:moveTo>
                  <a:lnTo>
                    <a:pt x="266" y="287"/>
                  </a:lnTo>
                  <a:lnTo>
                    <a:pt x="364" y="205"/>
                  </a:lnTo>
                  <a:lnTo>
                    <a:pt x="359" y="391"/>
                  </a:lnTo>
                  <a:close/>
                  <a:moveTo>
                    <a:pt x="201" y="24"/>
                  </a:moveTo>
                  <a:lnTo>
                    <a:pt x="236" y="54"/>
                  </a:lnTo>
                  <a:lnTo>
                    <a:pt x="363" y="165"/>
                  </a:lnTo>
                  <a:lnTo>
                    <a:pt x="363" y="165"/>
                  </a:lnTo>
                  <a:lnTo>
                    <a:pt x="360" y="169"/>
                  </a:lnTo>
                  <a:lnTo>
                    <a:pt x="355" y="174"/>
                  </a:lnTo>
                  <a:lnTo>
                    <a:pt x="351" y="176"/>
                  </a:lnTo>
                  <a:lnTo>
                    <a:pt x="346" y="177"/>
                  </a:lnTo>
                  <a:lnTo>
                    <a:pt x="51" y="177"/>
                  </a:lnTo>
                  <a:lnTo>
                    <a:pt x="51" y="177"/>
                  </a:lnTo>
                  <a:lnTo>
                    <a:pt x="44" y="176"/>
                  </a:lnTo>
                  <a:lnTo>
                    <a:pt x="39" y="173"/>
                  </a:lnTo>
                  <a:lnTo>
                    <a:pt x="36" y="167"/>
                  </a:lnTo>
                  <a:lnTo>
                    <a:pt x="34" y="161"/>
                  </a:lnTo>
                  <a:lnTo>
                    <a:pt x="200" y="25"/>
                  </a:lnTo>
                  <a:lnTo>
                    <a:pt x="201" y="24"/>
                  </a:lnTo>
                  <a:close/>
                  <a:moveTo>
                    <a:pt x="196" y="314"/>
                  </a:moveTo>
                  <a:lnTo>
                    <a:pt x="196" y="314"/>
                  </a:lnTo>
                  <a:lnTo>
                    <a:pt x="160" y="284"/>
                  </a:lnTo>
                  <a:lnTo>
                    <a:pt x="66" y="202"/>
                  </a:lnTo>
                  <a:lnTo>
                    <a:pt x="331" y="202"/>
                  </a:lnTo>
                  <a:lnTo>
                    <a:pt x="196" y="314"/>
                  </a:lnTo>
                  <a:close/>
                  <a:moveTo>
                    <a:pt x="31" y="203"/>
                  </a:moveTo>
                  <a:lnTo>
                    <a:pt x="123" y="284"/>
                  </a:lnTo>
                  <a:lnTo>
                    <a:pt x="23" y="391"/>
                  </a:lnTo>
                  <a:lnTo>
                    <a:pt x="31" y="203"/>
                  </a:lnTo>
                  <a:close/>
                  <a:moveTo>
                    <a:pt x="37" y="416"/>
                  </a:moveTo>
                  <a:lnTo>
                    <a:pt x="37" y="416"/>
                  </a:lnTo>
                  <a:lnTo>
                    <a:pt x="31" y="415"/>
                  </a:lnTo>
                  <a:lnTo>
                    <a:pt x="140" y="300"/>
                  </a:lnTo>
                  <a:lnTo>
                    <a:pt x="144" y="304"/>
                  </a:lnTo>
                  <a:lnTo>
                    <a:pt x="144" y="304"/>
                  </a:lnTo>
                  <a:lnTo>
                    <a:pt x="146" y="304"/>
                  </a:lnTo>
                  <a:lnTo>
                    <a:pt x="181" y="334"/>
                  </a:lnTo>
                  <a:lnTo>
                    <a:pt x="181" y="334"/>
                  </a:lnTo>
                  <a:lnTo>
                    <a:pt x="187" y="338"/>
                  </a:lnTo>
                  <a:lnTo>
                    <a:pt x="194" y="339"/>
                  </a:lnTo>
                  <a:lnTo>
                    <a:pt x="194" y="339"/>
                  </a:lnTo>
                  <a:lnTo>
                    <a:pt x="198" y="339"/>
                  </a:lnTo>
                  <a:lnTo>
                    <a:pt x="202" y="338"/>
                  </a:lnTo>
                  <a:lnTo>
                    <a:pt x="205" y="335"/>
                  </a:lnTo>
                  <a:lnTo>
                    <a:pt x="209" y="333"/>
                  </a:lnTo>
                  <a:lnTo>
                    <a:pt x="248" y="302"/>
                  </a:lnTo>
                  <a:lnTo>
                    <a:pt x="346" y="414"/>
                  </a:lnTo>
                  <a:lnTo>
                    <a:pt x="346" y="414"/>
                  </a:lnTo>
                  <a:lnTo>
                    <a:pt x="341" y="416"/>
                  </a:lnTo>
                  <a:lnTo>
                    <a:pt x="337" y="416"/>
                  </a:lnTo>
                  <a:lnTo>
                    <a:pt x="37" y="416"/>
                  </a:lnTo>
                  <a:close/>
                </a:path>
              </a:pathLst>
            </a:custGeom>
            <a:grpFill/>
            <a:ln>
              <a:noFill/>
            </a:ln>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90" name="Freeform 242"/>
            <p:cNvSpPr>
              <a:spLocks noChangeArrowheads="1"/>
            </p:cNvSpPr>
            <p:nvPr/>
          </p:nvSpPr>
          <p:spPr bwMode="auto">
            <a:xfrm>
              <a:off x="2155945" y="1482746"/>
              <a:ext cx="127556" cy="151876"/>
            </a:xfrm>
            <a:custGeom>
              <a:avLst/>
              <a:gdLst>
                <a:gd name="T0" fmla="*/ 55 w 84"/>
                <a:gd name="T1" fmla="*/ 93 h 101"/>
                <a:gd name="T2" fmla="*/ 55 w 84"/>
                <a:gd name="T3" fmla="*/ 93 h 101"/>
                <a:gd name="T4" fmla="*/ 62 w 84"/>
                <a:gd name="T5" fmla="*/ 92 h 101"/>
                <a:gd name="T6" fmla="*/ 68 w 84"/>
                <a:gd name="T7" fmla="*/ 89 h 101"/>
                <a:gd name="T8" fmla="*/ 74 w 84"/>
                <a:gd name="T9" fmla="*/ 86 h 101"/>
                <a:gd name="T10" fmla="*/ 78 w 84"/>
                <a:gd name="T11" fmla="*/ 81 h 101"/>
                <a:gd name="T12" fmla="*/ 78 w 84"/>
                <a:gd name="T13" fmla="*/ 81 h 101"/>
                <a:gd name="T14" fmla="*/ 81 w 84"/>
                <a:gd name="T15" fmla="*/ 75 h 101"/>
                <a:gd name="T16" fmla="*/ 83 w 84"/>
                <a:gd name="T17" fmla="*/ 69 h 101"/>
                <a:gd name="T18" fmla="*/ 84 w 84"/>
                <a:gd name="T19" fmla="*/ 63 h 101"/>
                <a:gd name="T20" fmla="*/ 84 w 84"/>
                <a:gd name="T21" fmla="*/ 56 h 101"/>
                <a:gd name="T22" fmla="*/ 78 w 84"/>
                <a:gd name="T23" fmla="*/ 0 h 101"/>
                <a:gd name="T24" fmla="*/ 0 w 84"/>
                <a:gd name="T25" fmla="*/ 101 h 101"/>
                <a:gd name="T26" fmla="*/ 0 w 84"/>
                <a:gd name="T27" fmla="*/ 100 h 101"/>
                <a:gd name="T28" fmla="*/ 55 w 84"/>
                <a:gd name="T29" fmla="*/ 93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4"/>
                <a:gd name="T46" fmla="*/ 0 h 101"/>
                <a:gd name="T47" fmla="*/ 84 w 84"/>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4" h="101">
                  <a:moveTo>
                    <a:pt x="55" y="93"/>
                  </a:moveTo>
                  <a:lnTo>
                    <a:pt x="55" y="93"/>
                  </a:lnTo>
                  <a:lnTo>
                    <a:pt x="62" y="92"/>
                  </a:lnTo>
                  <a:lnTo>
                    <a:pt x="68" y="89"/>
                  </a:lnTo>
                  <a:lnTo>
                    <a:pt x="74" y="86"/>
                  </a:lnTo>
                  <a:lnTo>
                    <a:pt x="78" y="81"/>
                  </a:lnTo>
                  <a:lnTo>
                    <a:pt x="78" y="81"/>
                  </a:lnTo>
                  <a:lnTo>
                    <a:pt x="81" y="75"/>
                  </a:lnTo>
                  <a:lnTo>
                    <a:pt x="83" y="69"/>
                  </a:lnTo>
                  <a:lnTo>
                    <a:pt x="84" y="63"/>
                  </a:lnTo>
                  <a:lnTo>
                    <a:pt x="84" y="56"/>
                  </a:lnTo>
                  <a:lnTo>
                    <a:pt x="78" y="0"/>
                  </a:lnTo>
                  <a:lnTo>
                    <a:pt x="0" y="101"/>
                  </a:lnTo>
                  <a:lnTo>
                    <a:pt x="0" y="100"/>
                  </a:lnTo>
                  <a:lnTo>
                    <a:pt x="55" y="93"/>
                  </a:lnTo>
                  <a:close/>
                </a:path>
              </a:pathLst>
            </a:custGeom>
            <a:grpFill/>
            <a:ln>
              <a:noFill/>
            </a:ln>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91" name="Freeform 243"/>
            <p:cNvSpPr>
              <a:spLocks noEditPoints="1" noChangeArrowheads="1"/>
            </p:cNvSpPr>
            <p:nvPr/>
          </p:nvSpPr>
          <p:spPr bwMode="auto">
            <a:xfrm>
              <a:off x="2140761" y="1400734"/>
              <a:ext cx="683334" cy="792789"/>
            </a:xfrm>
            <a:custGeom>
              <a:avLst/>
              <a:gdLst>
                <a:gd name="T0" fmla="*/ 380 w 449"/>
                <a:gd name="T1" fmla="*/ 3 h 521"/>
                <a:gd name="T2" fmla="*/ 361 w 449"/>
                <a:gd name="T3" fmla="*/ 0 h 521"/>
                <a:gd name="T4" fmla="*/ 133 w 449"/>
                <a:gd name="T5" fmla="*/ 29 h 521"/>
                <a:gd name="T6" fmla="*/ 115 w 449"/>
                <a:gd name="T7" fmla="*/ 42 h 521"/>
                <a:gd name="T8" fmla="*/ 108 w 449"/>
                <a:gd name="T9" fmla="*/ 55 h 521"/>
                <a:gd name="T10" fmla="*/ 113 w 449"/>
                <a:gd name="T11" fmla="*/ 120 h 521"/>
                <a:gd name="T12" fmla="*/ 112 w 449"/>
                <a:gd name="T13" fmla="*/ 132 h 521"/>
                <a:gd name="T14" fmla="*/ 104 w 449"/>
                <a:gd name="T15" fmla="*/ 146 h 521"/>
                <a:gd name="T16" fmla="*/ 87 w 449"/>
                <a:gd name="T17" fmla="*/ 160 h 521"/>
                <a:gd name="T18" fmla="*/ 29 w 449"/>
                <a:gd name="T19" fmla="*/ 168 h 521"/>
                <a:gd name="T20" fmla="*/ 12 w 449"/>
                <a:gd name="T21" fmla="*/ 177 h 521"/>
                <a:gd name="T22" fmla="*/ 3 w 449"/>
                <a:gd name="T23" fmla="*/ 188 h 521"/>
                <a:gd name="T24" fmla="*/ 0 w 449"/>
                <a:gd name="T25" fmla="*/ 205 h 521"/>
                <a:gd name="T26" fmla="*/ 36 w 449"/>
                <a:gd name="T27" fmla="*/ 498 h 521"/>
                <a:gd name="T28" fmla="*/ 48 w 449"/>
                <a:gd name="T29" fmla="*/ 514 h 521"/>
                <a:gd name="T30" fmla="*/ 59 w 449"/>
                <a:gd name="T31" fmla="*/ 520 h 521"/>
                <a:gd name="T32" fmla="*/ 420 w 449"/>
                <a:gd name="T33" fmla="*/ 478 h 521"/>
                <a:gd name="T34" fmla="*/ 431 w 449"/>
                <a:gd name="T35" fmla="*/ 474 h 521"/>
                <a:gd name="T36" fmla="*/ 441 w 449"/>
                <a:gd name="T37" fmla="*/ 466 h 521"/>
                <a:gd name="T38" fmla="*/ 449 w 449"/>
                <a:gd name="T39" fmla="*/ 448 h 521"/>
                <a:gd name="T40" fmla="*/ 399 w 449"/>
                <a:gd name="T41" fmla="*/ 29 h 521"/>
                <a:gd name="T42" fmla="*/ 390 w 449"/>
                <a:gd name="T43" fmla="*/ 11 h 521"/>
                <a:gd name="T44" fmla="*/ 188 w 449"/>
                <a:gd name="T45" fmla="*/ 434 h 521"/>
                <a:gd name="T46" fmla="*/ 181 w 449"/>
                <a:gd name="T47" fmla="*/ 437 h 521"/>
                <a:gd name="T48" fmla="*/ 99 w 449"/>
                <a:gd name="T49" fmla="*/ 447 h 521"/>
                <a:gd name="T50" fmla="*/ 92 w 449"/>
                <a:gd name="T51" fmla="*/ 441 h 521"/>
                <a:gd name="T52" fmla="*/ 92 w 449"/>
                <a:gd name="T53" fmla="*/ 434 h 521"/>
                <a:gd name="T54" fmla="*/ 97 w 449"/>
                <a:gd name="T55" fmla="*/ 427 h 521"/>
                <a:gd name="T56" fmla="*/ 179 w 449"/>
                <a:gd name="T57" fmla="*/ 416 h 521"/>
                <a:gd name="T58" fmla="*/ 187 w 449"/>
                <a:gd name="T59" fmla="*/ 419 h 521"/>
                <a:gd name="T60" fmla="*/ 191 w 449"/>
                <a:gd name="T61" fmla="*/ 425 h 521"/>
                <a:gd name="T62" fmla="*/ 188 w 449"/>
                <a:gd name="T63" fmla="*/ 434 h 521"/>
                <a:gd name="T64" fmla="*/ 375 w 449"/>
                <a:gd name="T65" fmla="*/ 340 h 521"/>
                <a:gd name="T66" fmla="*/ 95 w 449"/>
                <a:gd name="T67" fmla="*/ 375 h 521"/>
                <a:gd name="T68" fmla="*/ 87 w 449"/>
                <a:gd name="T69" fmla="*/ 373 h 521"/>
                <a:gd name="T70" fmla="*/ 83 w 449"/>
                <a:gd name="T71" fmla="*/ 367 h 521"/>
                <a:gd name="T72" fmla="*/ 85 w 449"/>
                <a:gd name="T73" fmla="*/ 359 h 521"/>
                <a:gd name="T74" fmla="*/ 368 w 449"/>
                <a:gd name="T75" fmla="*/ 321 h 521"/>
                <a:gd name="T76" fmla="*/ 376 w 449"/>
                <a:gd name="T77" fmla="*/ 323 h 521"/>
                <a:gd name="T78" fmla="*/ 380 w 449"/>
                <a:gd name="T79" fmla="*/ 330 h 521"/>
                <a:gd name="T80" fmla="*/ 378 w 449"/>
                <a:gd name="T81" fmla="*/ 338 h 521"/>
                <a:gd name="T82" fmla="*/ 371 w 449"/>
                <a:gd name="T83" fmla="*/ 277 h 521"/>
                <a:gd name="T84" fmla="*/ 87 w 449"/>
                <a:gd name="T85" fmla="*/ 315 h 521"/>
                <a:gd name="T86" fmla="*/ 79 w 449"/>
                <a:gd name="T87" fmla="*/ 313 h 521"/>
                <a:gd name="T88" fmla="*/ 75 w 449"/>
                <a:gd name="T89" fmla="*/ 306 h 521"/>
                <a:gd name="T90" fmla="*/ 78 w 449"/>
                <a:gd name="T91" fmla="*/ 298 h 521"/>
                <a:gd name="T92" fmla="*/ 85 w 449"/>
                <a:gd name="T93" fmla="*/ 294 h 521"/>
                <a:gd name="T94" fmla="*/ 365 w 449"/>
                <a:gd name="T95" fmla="*/ 261 h 521"/>
                <a:gd name="T96" fmla="*/ 372 w 449"/>
                <a:gd name="T97" fmla="*/ 266 h 521"/>
                <a:gd name="T98" fmla="*/ 373 w 449"/>
                <a:gd name="T99" fmla="*/ 273 h 521"/>
                <a:gd name="T100" fmla="*/ 363 w 449"/>
                <a:gd name="T101" fmla="*/ 216 h 521"/>
                <a:gd name="T102" fmla="*/ 356 w 449"/>
                <a:gd name="T103" fmla="*/ 220 h 521"/>
                <a:gd name="T104" fmla="*/ 76 w 449"/>
                <a:gd name="T105" fmla="*/ 254 h 521"/>
                <a:gd name="T106" fmla="*/ 70 w 449"/>
                <a:gd name="T107" fmla="*/ 248 h 521"/>
                <a:gd name="T108" fmla="*/ 68 w 449"/>
                <a:gd name="T109" fmla="*/ 241 h 521"/>
                <a:gd name="T110" fmla="*/ 73 w 449"/>
                <a:gd name="T111" fmla="*/ 234 h 521"/>
                <a:gd name="T112" fmla="*/ 353 w 449"/>
                <a:gd name="T113" fmla="*/ 199 h 521"/>
                <a:gd name="T114" fmla="*/ 361 w 449"/>
                <a:gd name="T115" fmla="*/ 201 h 521"/>
                <a:gd name="T116" fmla="*/ 365 w 449"/>
                <a:gd name="T117" fmla="*/ 208 h 521"/>
                <a:gd name="T118" fmla="*/ 363 w 449"/>
                <a:gd name="T119" fmla="*/ 216 h 52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49"/>
                <a:gd name="T181" fmla="*/ 0 h 521"/>
                <a:gd name="T182" fmla="*/ 449 w 449"/>
                <a:gd name="T183" fmla="*/ 521 h 52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49" h="521">
                  <a:moveTo>
                    <a:pt x="386" y="6"/>
                  </a:moveTo>
                  <a:lnTo>
                    <a:pt x="386" y="6"/>
                  </a:lnTo>
                  <a:lnTo>
                    <a:pt x="380" y="3"/>
                  </a:lnTo>
                  <a:lnTo>
                    <a:pt x="374" y="1"/>
                  </a:lnTo>
                  <a:lnTo>
                    <a:pt x="367" y="0"/>
                  </a:lnTo>
                  <a:lnTo>
                    <a:pt x="361" y="0"/>
                  </a:lnTo>
                  <a:lnTo>
                    <a:pt x="139" y="27"/>
                  </a:lnTo>
                  <a:lnTo>
                    <a:pt x="139" y="27"/>
                  </a:lnTo>
                  <a:lnTo>
                    <a:pt x="133" y="29"/>
                  </a:lnTo>
                  <a:lnTo>
                    <a:pt x="126" y="32"/>
                  </a:lnTo>
                  <a:lnTo>
                    <a:pt x="121" y="36"/>
                  </a:lnTo>
                  <a:lnTo>
                    <a:pt x="115" y="42"/>
                  </a:lnTo>
                  <a:lnTo>
                    <a:pt x="115" y="42"/>
                  </a:lnTo>
                  <a:lnTo>
                    <a:pt x="111" y="48"/>
                  </a:lnTo>
                  <a:lnTo>
                    <a:pt x="108" y="55"/>
                  </a:lnTo>
                  <a:lnTo>
                    <a:pt x="106" y="63"/>
                  </a:lnTo>
                  <a:lnTo>
                    <a:pt x="106" y="69"/>
                  </a:lnTo>
                  <a:lnTo>
                    <a:pt x="113" y="120"/>
                  </a:lnTo>
                  <a:lnTo>
                    <a:pt x="113" y="120"/>
                  </a:lnTo>
                  <a:lnTo>
                    <a:pt x="113" y="127"/>
                  </a:lnTo>
                  <a:lnTo>
                    <a:pt x="112" y="132"/>
                  </a:lnTo>
                  <a:lnTo>
                    <a:pt x="109" y="140"/>
                  </a:lnTo>
                  <a:lnTo>
                    <a:pt x="104" y="146"/>
                  </a:lnTo>
                  <a:lnTo>
                    <a:pt x="104" y="146"/>
                  </a:lnTo>
                  <a:lnTo>
                    <a:pt x="99" y="153"/>
                  </a:lnTo>
                  <a:lnTo>
                    <a:pt x="93" y="157"/>
                  </a:lnTo>
                  <a:lnTo>
                    <a:pt x="87" y="160"/>
                  </a:lnTo>
                  <a:lnTo>
                    <a:pt x="81" y="161"/>
                  </a:lnTo>
                  <a:lnTo>
                    <a:pt x="29" y="168"/>
                  </a:lnTo>
                  <a:lnTo>
                    <a:pt x="29" y="168"/>
                  </a:lnTo>
                  <a:lnTo>
                    <a:pt x="23" y="169"/>
                  </a:lnTo>
                  <a:lnTo>
                    <a:pt x="17" y="172"/>
                  </a:lnTo>
                  <a:lnTo>
                    <a:pt x="12" y="177"/>
                  </a:lnTo>
                  <a:lnTo>
                    <a:pt x="6" y="182"/>
                  </a:lnTo>
                  <a:lnTo>
                    <a:pt x="6" y="182"/>
                  </a:lnTo>
                  <a:lnTo>
                    <a:pt x="3" y="188"/>
                  </a:lnTo>
                  <a:lnTo>
                    <a:pt x="1" y="194"/>
                  </a:lnTo>
                  <a:lnTo>
                    <a:pt x="0" y="199"/>
                  </a:lnTo>
                  <a:lnTo>
                    <a:pt x="0" y="205"/>
                  </a:lnTo>
                  <a:lnTo>
                    <a:pt x="35" y="491"/>
                  </a:lnTo>
                  <a:lnTo>
                    <a:pt x="35" y="491"/>
                  </a:lnTo>
                  <a:lnTo>
                    <a:pt x="36" y="498"/>
                  </a:lnTo>
                  <a:lnTo>
                    <a:pt x="39" y="504"/>
                  </a:lnTo>
                  <a:lnTo>
                    <a:pt x="42" y="510"/>
                  </a:lnTo>
                  <a:lnTo>
                    <a:pt x="48" y="514"/>
                  </a:lnTo>
                  <a:lnTo>
                    <a:pt x="48" y="514"/>
                  </a:lnTo>
                  <a:lnTo>
                    <a:pt x="53" y="517"/>
                  </a:lnTo>
                  <a:lnTo>
                    <a:pt x="59" y="520"/>
                  </a:lnTo>
                  <a:lnTo>
                    <a:pt x="65" y="521"/>
                  </a:lnTo>
                  <a:lnTo>
                    <a:pt x="72" y="521"/>
                  </a:lnTo>
                  <a:lnTo>
                    <a:pt x="420" y="478"/>
                  </a:lnTo>
                  <a:lnTo>
                    <a:pt x="420" y="478"/>
                  </a:lnTo>
                  <a:lnTo>
                    <a:pt x="426" y="477"/>
                  </a:lnTo>
                  <a:lnTo>
                    <a:pt x="431" y="474"/>
                  </a:lnTo>
                  <a:lnTo>
                    <a:pt x="437" y="471"/>
                  </a:lnTo>
                  <a:lnTo>
                    <a:pt x="441" y="466"/>
                  </a:lnTo>
                  <a:lnTo>
                    <a:pt x="441" y="466"/>
                  </a:lnTo>
                  <a:lnTo>
                    <a:pt x="446" y="460"/>
                  </a:lnTo>
                  <a:lnTo>
                    <a:pt x="448" y="454"/>
                  </a:lnTo>
                  <a:lnTo>
                    <a:pt x="449" y="448"/>
                  </a:lnTo>
                  <a:lnTo>
                    <a:pt x="449" y="441"/>
                  </a:lnTo>
                  <a:lnTo>
                    <a:pt x="399" y="29"/>
                  </a:lnTo>
                  <a:lnTo>
                    <a:pt x="399" y="29"/>
                  </a:lnTo>
                  <a:lnTo>
                    <a:pt x="397" y="22"/>
                  </a:lnTo>
                  <a:lnTo>
                    <a:pt x="395" y="16"/>
                  </a:lnTo>
                  <a:lnTo>
                    <a:pt x="390" y="11"/>
                  </a:lnTo>
                  <a:lnTo>
                    <a:pt x="386" y="6"/>
                  </a:lnTo>
                  <a:lnTo>
                    <a:pt x="386" y="6"/>
                  </a:lnTo>
                  <a:close/>
                  <a:moveTo>
                    <a:pt x="188" y="434"/>
                  </a:moveTo>
                  <a:lnTo>
                    <a:pt x="188" y="434"/>
                  </a:lnTo>
                  <a:lnTo>
                    <a:pt x="186" y="436"/>
                  </a:lnTo>
                  <a:lnTo>
                    <a:pt x="181" y="437"/>
                  </a:lnTo>
                  <a:lnTo>
                    <a:pt x="103" y="447"/>
                  </a:lnTo>
                  <a:lnTo>
                    <a:pt x="103" y="447"/>
                  </a:lnTo>
                  <a:lnTo>
                    <a:pt x="99" y="447"/>
                  </a:lnTo>
                  <a:lnTo>
                    <a:pt x="96" y="445"/>
                  </a:lnTo>
                  <a:lnTo>
                    <a:pt x="96" y="445"/>
                  </a:lnTo>
                  <a:lnTo>
                    <a:pt x="92" y="441"/>
                  </a:lnTo>
                  <a:lnTo>
                    <a:pt x="91" y="438"/>
                  </a:lnTo>
                  <a:lnTo>
                    <a:pt x="91" y="438"/>
                  </a:lnTo>
                  <a:lnTo>
                    <a:pt x="92" y="434"/>
                  </a:lnTo>
                  <a:lnTo>
                    <a:pt x="93" y="431"/>
                  </a:lnTo>
                  <a:lnTo>
                    <a:pt x="93" y="431"/>
                  </a:lnTo>
                  <a:lnTo>
                    <a:pt x="97" y="427"/>
                  </a:lnTo>
                  <a:lnTo>
                    <a:pt x="101" y="426"/>
                  </a:lnTo>
                  <a:lnTo>
                    <a:pt x="179" y="416"/>
                  </a:lnTo>
                  <a:lnTo>
                    <a:pt x="179" y="416"/>
                  </a:lnTo>
                  <a:lnTo>
                    <a:pt x="183" y="416"/>
                  </a:lnTo>
                  <a:lnTo>
                    <a:pt x="187" y="419"/>
                  </a:lnTo>
                  <a:lnTo>
                    <a:pt x="187" y="419"/>
                  </a:lnTo>
                  <a:lnTo>
                    <a:pt x="189" y="422"/>
                  </a:lnTo>
                  <a:lnTo>
                    <a:pt x="191" y="425"/>
                  </a:lnTo>
                  <a:lnTo>
                    <a:pt x="191" y="425"/>
                  </a:lnTo>
                  <a:lnTo>
                    <a:pt x="190" y="429"/>
                  </a:lnTo>
                  <a:lnTo>
                    <a:pt x="188" y="434"/>
                  </a:lnTo>
                  <a:lnTo>
                    <a:pt x="188" y="434"/>
                  </a:lnTo>
                  <a:close/>
                  <a:moveTo>
                    <a:pt x="378" y="338"/>
                  </a:moveTo>
                  <a:lnTo>
                    <a:pt x="378" y="338"/>
                  </a:lnTo>
                  <a:lnTo>
                    <a:pt x="375" y="340"/>
                  </a:lnTo>
                  <a:lnTo>
                    <a:pt x="371" y="342"/>
                  </a:lnTo>
                  <a:lnTo>
                    <a:pt x="95" y="375"/>
                  </a:lnTo>
                  <a:lnTo>
                    <a:pt x="95" y="375"/>
                  </a:lnTo>
                  <a:lnTo>
                    <a:pt x="90" y="375"/>
                  </a:lnTo>
                  <a:lnTo>
                    <a:pt x="87" y="373"/>
                  </a:lnTo>
                  <a:lnTo>
                    <a:pt x="87" y="373"/>
                  </a:lnTo>
                  <a:lnTo>
                    <a:pt x="84" y="370"/>
                  </a:lnTo>
                  <a:lnTo>
                    <a:pt x="83" y="367"/>
                  </a:lnTo>
                  <a:lnTo>
                    <a:pt x="83" y="367"/>
                  </a:lnTo>
                  <a:lnTo>
                    <a:pt x="84" y="362"/>
                  </a:lnTo>
                  <a:lnTo>
                    <a:pt x="85" y="359"/>
                  </a:lnTo>
                  <a:lnTo>
                    <a:pt x="85" y="359"/>
                  </a:lnTo>
                  <a:lnTo>
                    <a:pt x="88" y="356"/>
                  </a:lnTo>
                  <a:lnTo>
                    <a:pt x="92" y="355"/>
                  </a:lnTo>
                  <a:lnTo>
                    <a:pt x="368" y="321"/>
                  </a:lnTo>
                  <a:lnTo>
                    <a:pt x="368" y="321"/>
                  </a:lnTo>
                  <a:lnTo>
                    <a:pt x="373" y="321"/>
                  </a:lnTo>
                  <a:lnTo>
                    <a:pt x="376" y="323"/>
                  </a:lnTo>
                  <a:lnTo>
                    <a:pt x="376" y="323"/>
                  </a:lnTo>
                  <a:lnTo>
                    <a:pt x="379" y="326"/>
                  </a:lnTo>
                  <a:lnTo>
                    <a:pt x="380" y="330"/>
                  </a:lnTo>
                  <a:lnTo>
                    <a:pt x="380" y="330"/>
                  </a:lnTo>
                  <a:lnTo>
                    <a:pt x="380" y="334"/>
                  </a:lnTo>
                  <a:lnTo>
                    <a:pt x="378" y="338"/>
                  </a:lnTo>
                  <a:lnTo>
                    <a:pt x="378" y="338"/>
                  </a:lnTo>
                  <a:close/>
                  <a:moveTo>
                    <a:pt x="371" y="277"/>
                  </a:moveTo>
                  <a:lnTo>
                    <a:pt x="371" y="277"/>
                  </a:lnTo>
                  <a:lnTo>
                    <a:pt x="367" y="280"/>
                  </a:lnTo>
                  <a:lnTo>
                    <a:pt x="364" y="282"/>
                  </a:lnTo>
                  <a:lnTo>
                    <a:pt x="87" y="315"/>
                  </a:lnTo>
                  <a:lnTo>
                    <a:pt x="87" y="315"/>
                  </a:lnTo>
                  <a:lnTo>
                    <a:pt x="84" y="314"/>
                  </a:lnTo>
                  <a:lnTo>
                    <a:pt x="79" y="313"/>
                  </a:lnTo>
                  <a:lnTo>
                    <a:pt x="79" y="313"/>
                  </a:lnTo>
                  <a:lnTo>
                    <a:pt x="77" y="310"/>
                  </a:lnTo>
                  <a:lnTo>
                    <a:pt x="75" y="306"/>
                  </a:lnTo>
                  <a:lnTo>
                    <a:pt x="75" y="306"/>
                  </a:lnTo>
                  <a:lnTo>
                    <a:pt x="76" y="302"/>
                  </a:lnTo>
                  <a:lnTo>
                    <a:pt x="78" y="298"/>
                  </a:lnTo>
                  <a:lnTo>
                    <a:pt x="78" y="298"/>
                  </a:lnTo>
                  <a:lnTo>
                    <a:pt x="80" y="296"/>
                  </a:lnTo>
                  <a:lnTo>
                    <a:pt x="85" y="294"/>
                  </a:lnTo>
                  <a:lnTo>
                    <a:pt x="361" y="260"/>
                  </a:lnTo>
                  <a:lnTo>
                    <a:pt x="361" y="260"/>
                  </a:lnTo>
                  <a:lnTo>
                    <a:pt x="365" y="261"/>
                  </a:lnTo>
                  <a:lnTo>
                    <a:pt x="368" y="262"/>
                  </a:lnTo>
                  <a:lnTo>
                    <a:pt x="368" y="262"/>
                  </a:lnTo>
                  <a:lnTo>
                    <a:pt x="372" y="266"/>
                  </a:lnTo>
                  <a:lnTo>
                    <a:pt x="373" y="270"/>
                  </a:lnTo>
                  <a:lnTo>
                    <a:pt x="373" y="270"/>
                  </a:lnTo>
                  <a:lnTo>
                    <a:pt x="373" y="273"/>
                  </a:lnTo>
                  <a:lnTo>
                    <a:pt x="371" y="277"/>
                  </a:lnTo>
                  <a:lnTo>
                    <a:pt x="371" y="277"/>
                  </a:lnTo>
                  <a:close/>
                  <a:moveTo>
                    <a:pt x="363" y="216"/>
                  </a:moveTo>
                  <a:lnTo>
                    <a:pt x="363" y="216"/>
                  </a:lnTo>
                  <a:lnTo>
                    <a:pt x="360" y="219"/>
                  </a:lnTo>
                  <a:lnTo>
                    <a:pt x="356" y="220"/>
                  </a:lnTo>
                  <a:lnTo>
                    <a:pt x="79" y="254"/>
                  </a:lnTo>
                  <a:lnTo>
                    <a:pt x="79" y="254"/>
                  </a:lnTo>
                  <a:lnTo>
                    <a:pt x="76" y="254"/>
                  </a:lnTo>
                  <a:lnTo>
                    <a:pt x="72" y="251"/>
                  </a:lnTo>
                  <a:lnTo>
                    <a:pt x="72" y="251"/>
                  </a:lnTo>
                  <a:lnTo>
                    <a:pt x="70" y="248"/>
                  </a:lnTo>
                  <a:lnTo>
                    <a:pt x="68" y="245"/>
                  </a:lnTo>
                  <a:lnTo>
                    <a:pt x="68" y="245"/>
                  </a:lnTo>
                  <a:lnTo>
                    <a:pt x="68" y="241"/>
                  </a:lnTo>
                  <a:lnTo>
                    <a:pt x="71" y="237"/>
                  </a:lnTo>
                  <a:lnTo>
                    <a:pt x="71" y="237"/>
                  </a:lnTo>
                  <a:lnTo>
                    <a:pt x="73" y="234"/>
                  </a:lnTo>
                  <a:lnTo>
                    <a:pt x="77" y="233"/>
                  </a:lnTo>
                  <a:lnTo>
                    <a:pt x="353" y="199"/>
                  </a:lnTo>
                  <a:lnTo>
                    <a:pt x="353" y="199"/>
                  </a:lnTo>
                  <a:lnTo>
                    <a:pt x="358" y="199"/>
                  </a:lnTo>
                  <a:lnTo>
                    <a:pt x="361" y="201"/>
                  </a:lnTo>
                  <a:lnTo>
                    <a:pt x="361" y="201"/>
                  </a:lnTo>
                  <a:lnTo>
                    <a:pt x="364" y="205"/>
                  </a:lnTo>
                  <a:lnTo>
                    <a:pt x="365" y="208"/>
                  </a:lnTo>
                  <a:lnTo>
                    <a:pt x="365" y="208"/>
                  </a:lnTo>
                  <a:lnTo>
                    <a:pt x="365" y="212"/>
                  </a:lnTo>
                  <a:lnTo>
                    <a:pt x="363" y="216"/>
                  </a:lnTo>
                  <a:lnTo>
                    <a:pt x="363" y="216"/>
                  </a:lnTo>
                  <a:close/>
                </a:path>
              </a:pathLst>
            </a:custGeom>
            <a:grpFill/>
            <a:ln>
              <a:noFill/>
            </a:ln>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92" name="Freeform 244"/>
            <p:cNvSpPr>
              <a:spLocks noEditPoints="1" noChangeArrowheads="1"/>
            </p:cNvSpPr>
            <p:nvPr/>
          </p:nvSpPr>
          <p:spPr bwMode="auto">
            <a:xfrm>
              <a:off x="1621427" y="1224558"/>
              <a:ext cx="410001" cy="443477"/>
            </a:xfrm>
            <a:custGeom>
              <a:avLst/>
              <a:gdLst>
                <a:gd name="T0" fmla="*/ 85 w 269"/>
                <a:gd name="T1" fmla="*/ 0 h 292"/>
                <a:gd name="T2" fmla="*/ 70 w 269"/>
                <a:gd name="T3" fmla="*/ 4 h 292"/>
                <a:gd name="T4" fmla="*/ 60 w 269"/>
                <a:gd name="T5" fmla="*/ 13 h 292"/>
                <a:gd name="T6" fmla="*/ 1 w 269"/>
                <a:gd name="T7" fmla="*/ 227 h 292"/>
                <a:gd name="T8" fmla="*/ 1 w 269"/>
                <a:gd name="T9" fmla="*/ 242 h 292"/>
                <a:gd name="T10" fmla="*/ 9 w 269"/>
                <a:gd name="T11" fmla="*/ 254 h 292"/>
                <a:gd name="T12" fmla="*/ 131 w 269"/>
                <a:gd name="T13" fmla="*/ 290 h 292"/>
                <a:gd name="T14" fmla="*/ 133 w 269"/>
                <a:gd name="T15" fmla="*/ 291 h 292"/>
                <a:gd name="T16" fmla="*/ 149 w 269"/>
                <a:gd name="T17" fmla="*/ 292 h 292"/>
                <a:gd name="T18" fmla="*/ 159 w 269"/>
                <a:gd name="T19" fmla="*/ 289 h 292"/>
                <a:gd name="T20" fmla="*/ 172 w 269"/>
                <a:gd name="T21" fmla="*/ 280 h 292"/>
                <a:gd name="T22" fmla="*/ 181 w 269"/>
                <a:gd name="T23" fmla="*/ 265 h 292"/>
                <a:gd name="T24" fmla="*/ 189 w 269"/>
                <a:gd name="T25" fmla="*/ 267 h 292"/>
                <a:gd name="T26" fmla="*/ 206 w 269"/>
                <a:gd name="T27" fmla="*/ 263 h 292"/>
                <a:gd name="T28" fmla="*/ 210 w 269"/>
                <a:gd name="T29" fmla="*/ 261 h 292"/>
                <a:gd name="T30" fmla="*/ 216 w 269"/>
                <a:gd name="T31" fmla="*/ 257 h 292"/>
                <a:gd name="T32" fmla="*/ 268 w 269"/>
                <a:gd name="T33" fmla="*/ 76 h 292"/>
                <a:gd name="T34" fmla="*/ 269 w 269"/>
                <a:gd name="T35" fmla="*/ 67 h 292"/>
                <a:gd name="T36" fmla="*/ 263 w 269"/>
                <a:gd name="T37" fmla="*/ 52 h 292"/>
                <a:gd name="T38" fmla="*/ 249 w 269"/>
                <a:gd name="T39" fmla="*/ 45 h 292"/>
                <a:gd name="T40" fmla="*/ 204 w 269"/>
                <a:gd name="T41" fmla="*/ 240 h 292"/>
                <a:gd name="T42" fmla="*/ 201 w 269"/>
                <a:gd name="T43" fmla="*/ 246 h 292"/>
                <a:gd name="T44" fmla="*/ 197 w 269"/>
                <a:gd name="T45" fmla="*/ 248 h 292"/>
                <a:gd name="T46" fmla="*/ 188 w 269"/>
                <a:gd name="T47" fmla="*/ 248 h 292"/>
                <a:gd name="T48" fmla="*/ 181 w 269"/>
                <a:gd name="T49" fmla="*/ 246 h 292"/>
                <a:gd name="T50" fmla="*/ 172 w 269"/>
                <a:gd name="T51" fmla="*/ 245 h 292"/>
                <a:gd name="T52" fmla="*/ 167 w 269"/>
                <a:gd name="T53" fmla="*/ 251 h 292"/>
                <a:gd name="T54" fmla="*/ 166 w 269"/>
                <a:gd name="T55" fmla="*/ 256 h 292"/>
                <a:gd name="T56" fmla="*/ 156 w 269"/>
                <a:gd name="T57" fmla="*/ 271 h 292"/>
                <a:gd name="T58" fmla="*/ 151 w 269"/>
                <a:gd name="T59" fmla="*/ 273 h 292"/>
                <a:gd name="T60" fmla="*/ 147 w 269"/>
                <a:gd name="T61" fmla="*/ 274 h 292"/>
                <a:gd name="T62" fmla="*/ 138 w 269"/>
                <a:gd name="T63" fmla="*/ 273 h 292"/>
                <a:gd name="T64" fmla="*/ 135 w 269"/>
                <a:gd name="T65" fmla="*/ 273 h 292"/>
                <a:gd name="T66" fmla="*/ 21 w 269"/>
                <a:gd name="T67" fmla="*/ 240 h 292"/>
                <a:gd name="T68" fmla="*/ 18 w 269"/>
                <a:gd name="T69" fmla="*/ 233 h 292"/>
                <a:gd name="T70" fmla="*/ 78 w 269"/>
                <a:gd name="T71" fmla="*/ 21 h 292"/>
                <a:gd name="T72" fmla="*/ 85 w 269"/>
                <a:gd name="T73" fmla="*/ 18 h 292"/>
                <a:gd name="T74" fmla="*/ 111 w 269"/>
                <a:gd name="T75" fmla="*/ 29 h 292"/>
                <a:gd name="T76" fmla="*/ 111 w 269"/>
                <a:gd name="T77" fmla="*/ 36 h 292"/>
                <a:gd name="T78" fmla="*/ 116 w 269"/>
                <a:gd name="T79" fmla="*/ 46 h 292"/>
                <a:gd name="T80" fmla="*/ 124 w 269"/>
                <a:gd name="T81" fmla="*/ 51 h 292"/>
                <a:gd name="T82" fmla="*/ 132 w 269"/>
                <a:gd name="T83" fmla="*/ 51 h 292"/>
                <a:gd name="T84" fmla="*/ 141 w 269"/>
                <a:gd name="T85" fmla="*/ 47 h 292"/>
                <a:gd name="T86" fmla="*/ 146 w 269"/>
                <a:gd name="T87" fmla="*/ 38 h 292"/>
                <a:gd name="T88" fmla="*/ 188 w 269"/>
                <a:gd name="T89" fmla="*/ 46 h 292"/>
                <a:gd name="T90" fmla="*/ 186 w 269"/>
                <a:gd name="T91" fmla="*/ 49 h 292"/>
                <a:gd name="T92" fmla="*/ 186 w 269"/>
                <a:gd name="T93" fmla="*/ 60 h 292"/>
                <a:gd name="T94" fmla="*/ 192 w 269"/>
                <a:gd name="T95" fmla="*/ 69 h 292"/>
                <a:gd name="T96" fmla="*/ 198 w 269"/>
                <a:gd name="T97" fmla="*/ 72 h 292"/>
                <a:gd name="T98" fmla="*/ 209 w 269"/>
                <a:gd name="T99" fmla="*/ 72 h 292"/>
                <a:gd name="T100" fmla="*/ 218 w 269"/>
                <a:gd name="T101" fmla="*/ 65 h 292"/>
                <a:gd name="T102" fmla="*/ 221 w 269"/>
                <a:gd name="T103" fmla="*/ 59 h 292"/>
                <a:gd name="T104" fmla="*/ 245 w 269"/>
                <a:gd name="T105" fmla="*/ 62 h 292"/>
                <a:gd name="T106" fmla="*/ 251 w 269"/>
                <a:gd name="T107" fmla="*/ 69 h 2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9"/>
                <a:gd name="T163" fmla="*/ 0 h 292"/>
                <a:gd name="T164" fmla="*/ 269 w 269"/>
                <a:gd name="T165" fmla="*/ 292 h 29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9" h="292">
                  <a:moveTo>
                    <a:pt x="90" y="0"/>
                  </a:moveTo>
                  <a:lnTo>
                    <a:pt x="90" y="0"/>
                  </a:lnTo>
                  <a:lnTo>
                    <a:pt x="85" y="0"/>
                  </a:lnTo>
                  <a:lnTo>
                    <a:pt x="80" y="0"/>
                  </a:lnTo>
                  <a:lnTo>
                    <a:pt x="76" y="1"/>
                  </a:lnTo>
                  <a:lnTo>
                    <a:pt x="70" y="4"/>
                  </a:lnTo>
                  <a:lnTo>
                    <a:pt x="67" y="6"/>
                  </a:lnTo>
                  <a:lnTo>
                    <a:pt x="64" y="9"/>
                  </a:lnTo>
                  <a:lnTo>
                    <a:pt x="60" y="13"/>
                  </a:lnTo>
                  <a:lnTo>
                    <a:pt x="58" y="19"/>
                  </a:lnTo>
                  <a:lnTo>
                    <a:pt x="1" y="227"/>
                  </a:lnTo>
                  <a:lnTo>
                    <a:pt x="1" y="227"/>
                  </a:lnTo>
                  <a:lnTo>
                    <a:pt x="0" y="233"/>
                  </a:lnTo>
                  <a:lnTo>
                    <a:pt x="0" y="238"/>
                  </a:lnTo>
                  <a:lnTo>
                    <a:pt x="1" y="242"/>
                  </a:lnTo>
                  <a:lnTo>
                    <a:pt x="3" y="247"/>
                  </a:lnTo>
                  <a:lnTo>
                    <a:pt x="6" y="251"/>
                  </a:lnTo>
                  <a:lnTo>
                    <a:pt x="9" y="254"/>
                  </a:lnTo>
                  <a:lnTo>
                    <a:pt x="14" y="258"/>
                  </a:lnTo>
                  <a:lnTo>
                    <a:pt x="19" y="260"/>
                  </a:lnTo>
                  <a:lnTo>
                    <a:pt x="131" y="290"/>
                  </a:lnTo>
                  <a:lnTo>
                    <a:pt x="131" y="290"/>
                  </a:lnTo>
                  <a:lnTo>
                    <a:pt x="131" y="290"/>
                  </a:lnTo>
                  <a:lnTo>
                    <a:pt x="133" y="291"/>
                  </a:lnTo>
                  <a:lnTo>
                    <a:pt x="133" y="291"/>
                  </a:lnTo>
                  <a:lnTo>
                    <a:pt x="143" y="292"/>
                  </a:lnTo>
                  <a:lnTo>
                    <a:pt x="149" y="292"/>
                  </a:lnTo>
                  <a:lnTo>
                    <a:pt x="157" y="290"/>
                  </a:lnTo>
                  <a:lnTo>
                    <a:pt x="157" y="290"/>
                  </a:lnTo>
                  <a:lnTo>
                    <a:pt x="159" y="289"/>
                  </a:lnTo>
                  <a:lnTo>
                    <a:pt x="159" y="289"/>
                  </a:lnTo>
                  <a:lnTo>
                    <a:pt x="167" y="286"/>
                  </a:lnTo>
                  <a:lnTo>
                    <a:pt x="172" y="280"/>
                  </a:lnTo>
                  <a:lnTo>
                    <a:pt x="178" y="273"/>
                  </a:lnTo>
                  <a:lnTo>
                    <a:pt x="181" y="265"/>
                  </a:lnTo>
                  <a:lnTo>
                    <a:pt x="181" y="265"/>
                  </a:lnTo>
                  <a:lnTo>
                    <a:pt x="182" y="266"/>
                  </a:lnTo>
                  <a:lnTo>
                    <a:pt x="182" y="266"/>
                  </a:lnTo>
                  <a:lnTo>
                    <a:pt x="189" y="267"/>
                  </a:lnTo>
                  <a:lnTo>
                    <a:pt x="195" y="267"/>
                  </a:lnTo>
                  <a:lnTo>
                    <a:pt x="201" y="265"/>
                  </a:lnTo>
                  <a:lnTo>
                    <a:pt x="206" y="263"/>
                  </a:lnTo>
                  <a:lnTo>
                    <a:pt x="207" y="263"/>
                  </a:lnTo>
                  <a:lnTo>
                    <a:pt x="210" y="261"/>
                  </a:lnTo>
                  <a:lnTo>
                    <a:pt x="210" y="261"/>
                  </a:lnTo>
                  <a:lnTo>
                    <a:pt x="211" y="260"/>
                  </a:lnTo>
                  <a:lnTo>
                    <a:pt x="211" y="260"/>
                  </a:lnTo>
                  <a:lnTo>
                    <a:pt x="216" y="257"/>
                  </a:lnTo>
                  <a:lnTo>
                    <a:pt x="218" y="252"/>
                  </a:lnTo>
                  <a:lnTo>
                    <a:pt x="221" y="245"/>
                  </a:lnTo>
                  <a:lnTo>
                    <a:pt x="268" y="76"/>
                  </a:lnTo>
                  <a:lnTo>
                    <a:pt x="268" y="76"/>
                  </a:lnTo>
                  <a:lnTo>
                    <a:pt x="269" y="71"/>
                  </a:lnTo>
                  <a:lnTo>
                    <a:pt x="269" y="67"/>
                  </a:lnTo>
                  <a:lnTo>
                    <a:pt x="268" y="61"/>
                  </a:lnTo>
                  <a:lnTo>
                    <a:pt x="266" y="57"/>
                  </a:lnTo>
                  <a:lnTo>
                    <a:pt x="263" y="52"/>
                  </a:lnTo>
                  <a:lnTo>
                    <a:pt x="259" y="49"/>
                  </a:lnTo>
                  <a:lnTo>
                    <a:pt x="255" y="47"/>
                  </a:lnTo>
                  <a:lnTo>
                    <a:pt x="249" y="45"/>
                  </a:lnTo>
                  <a:lnTo>
                    <a:pt x="90" y="0"/>
                  </a:lnTo>
                  <a:close/>
                  <a:moveTo>
                    <a:pt x="251" y="72"/>
                  </a:moveTo>
                  <a:lnTo>
                    <a:pt x="204" y="240"/>
                  </a:lnTo>
                  <a:lnTo>
                    <a:pt x="204" y="240"/>
                  </a:lnTo>
                  <a:lnTo>
                    <a:pt x="203" y="244"/>
                  </a:lnTo>
                  <a:lnTo>
                    <a:pt x="201" y="246"/>
                  </a:lnTo>
                  <a:lnTo>
                    <a:pt x="201" y="246"/>
                  </a:lnTo>
                  <a:lnTo>
                    <a:pt x="199" y="246"/>
                  </a:lnTo>
                  <a:lnTo>
                    <a:pt x="197" y="248"/>
                  </a:lnTo>
                  <a:lnTo>
                    <a:pt x="197" y="248"/>
                  </a:lnTo>
                  <a:lnTo>
                    <a:pt x="193" y="249"/>
                  </a:lnTo>
                  <a:lnTo>
                    <a:pt x="188" y="248"/>
                  </a:lnTo>
                  <a:lnTo>
                    <a:pt x="188" y="248"/>
                  </a:lnTo>
                  <a:lnTo>
                    <a:pt x="184" y="247"/>
                  </a:lnTo>
                  <a:lnTo>
                    <a:pt x="181" y="246"/>
                  </a:lnTo>
                  <a:lnTo>
                    <a:pt x="181" y="246"/>
                  </a:lnTo>
                  <a:lnTo>
                    <a:pt x="177" y="244"/>
                  </a:lnTo>
                  <a:lnTo>
                    <a:pt x="172" y="245"/>
                  </a:lnTo>
                  <a:lnTo>
                    <a:pt x="172" y="245"/>
                  </a:lnTo>
                  <a:lnTo>
                    <a:pt x="168" y="247"/>
                  </a:lnTo>
                  <a:lnTo>
                    <a:pt x="167" y="251"/>
                  </a:lnTo>
                  <a:lnTo>
                    <a:pt x="167" y="251"/>
                  </a:lnTo>
                  <a:lnTo>
                    <a:pt x="166" y="256"/>
                  </a:lnTo>
                  <a:lnTo>
                    <a:pt x="166" y="256"/>
                  </a:lnTo>
                  <a:lnTo>
                    <a:pt x="164" y="262"/>
                  </a:lnTo>
                  <a:lnTo>
                    <a:pt x="160" y="266"/>
                  </a:lnTo>
                  <a:lnTo>
                    <a:pt x="156" y="271"/>
                  </a:lnTo>
                  <a:lnTo>
                    <a:pt x="152" y="273"/>
                  </a:lnTo>
                  <a:lnTo>
                    <a:pt x="152" y="273"/>
                  </a:lnTo>
                  <a:lnTo>
                    <a:pt x="151" y="273"/>
                  </a:lnTo>
                  <a:lnTo>
                    <a:pt x="151" y="273"/>
                  </a:lnTo>
                  <a:lnTo>
                    <a:pt x="151" y="273"/>
                  </a:lnTo>
                  <a:lnTo>
                    <a:pt x="147" y="274"/>
                  </a:lnTo>
                  <a:lnTo>
                    <a:pt x="144" y="274"/>
                  </a:lnTo>
                  <a:lnTo>
                    <a:pt x="138" y="273"/>
                  </a:lnTo>
                  <a:lnTo>
                    <a:pt x="138" y="273"/>
                  </a:lnTo>
                  <a:lnTo>
                    <a:pt x="135" y="273"/>
                  </a:lnTo>
                  <a:lnTo>
                    <a:pt x="135" y="273"/>
                  </a:lnTo>
                  <a:lnTo>
                    <a:pt x="135" y="273"/>
                  </a:lnTo>
                  <a:lnTo>
                    <a:pt x="23" y="241"/>
                  </a:lnTo>
                  <a:lnTo>
                    <a:pt x="23" y="241"/>
                  </a:lnTo>
                  <a:lnTo>
                    <a:pt x="21" y="240"/>
                  </a:lnTo>
                  <a:lnTo>
                    <a:pt x="19" y="238"/>
                  </a:lnTo>
                  <a:lnTo>
                    <a:pt x="18" y="236"/>
                  </a:lnTo>
                  <a:lnTo>
                    <a:pt x="18" y="233"/>
                  </a:lnTo>
                  <a:lnTo>
                    <a:pt x="77" y="23"/>
                  </a:lnTo>
                  <a:lnTo>
                    <a:pt x="77" y="23"/>
                  </a:lnTo>
                  <a:lnTo>
                    <a:pt x="78" y="21"/>
                  </a:lnTo>
                  <a:lnTo>
                    <a:pt x="80" y="19"/>
                  </a:lnTo>
                  <a:lnTo>
                    <a:pt x="82" y="18"/>
                  </a:lnTo>
                  <a:lnTo>
                    <a:pt x="85" y="18"/>
                  </a:lnTo>
                  <a:lnTo>
                    <a:pt x="113" y="26"/>
                  </a:lnTo>
                  <a:lnTo>
                    <a:pt x="113" y="26"/>
                  </a:lnTo>
                  <a:lnTo>
                    <a:pt x="111" y="29"/>
                  </a:lnTo>
                  <a:lnTo>
                    <a:pt x="111" y="29"/>
                  </a:lnTo>
                  <a:lnTo>
                    <a:pt x="111" y="33"/>
                  </a:lnTo>
                  <a:lnTo>
                    <a:pt x="111" y="36"/>
                  </a:lnTo>
                  <a:lnTo>
                    <a:pt x="113" y="39"/>
                  </a:lnTo>
                  <a:lnTo>
                    <a:pt x="114" y="43"/>
                  </a:lnTo>
                  <a:lnTo>
                    <a:pt x="116" y="46"/>
                  </a:lnTo>
                  <a:lnTo>
                    <a:pt x="118" y="48"/>
                  </a:lnTo>
                  <a:lnTo>
                    <a:pt x="121" y="50"/>
                  </a:lnTo>
                  <a:lnTo>
                    <a:pt x="124" y="51"/>
                  </a:lnTo>
                  <a:lnTo>
                    <a:pt x="124" y="51"/>
                  </a:lnTo>
                  <a:lnTo>
                    <a:pt x="128" y="51"/>
                  </a:lnTo>
                  <a:lnTo>
                    <a:pt x="132" y="51"/>
                  </a:lnTo>
                  <a:lnTo>
                    <a:pt x="135" y="51"/>
                  </a:lnTo>
                  <a:lnTo>
                    <a:pt x="139" y="49"/>
                  </a:lnTo>
                  <a:lnTo>
                    <a:pt x="141" y="47"/>
                  </a:lnTo>
                  <a:lnTo>
                    <a:pt x="143" y="45"/>
                  </a:lnTo>
                  <a:lnTo>
                    <a:pt x="145" y="42"/>
                  </a:lnTo>
                  <a:lnTo>
                    <a:pt x="146" y="38"/>
                  </a:lnTo>
                  <a:lnTo>
                    <a:pt x="146" y="38"/>
                  </a:lnTo>
                  <a:lnTo>
                    <a:pt x="147" y="35"/>
                  </a:lnTo>
                  <a:lnTo>
                    <a:pt x="188" y="46"/>
                  </a:lnTo>
                  <a:lnTo>
                    <a:pt x="188" y="46"/>
                  </a:lnTo>
                  <a:lnTo>
                    <a:pt x="186" y="49"/>
                  </a:lnTo>
                  <a:lnTo>
                    <a:pt x="186" y="49"/>
                  </a:lnTo>
                  <a:lnTo>
                    <a:pt x="185" y="54"/>
                  </a:lnTo>
                  <a:lnTo>
                    <a:pt x="185" y="57"/>
                  </a:lnTo>
                  <a:lnTo>
                    <a:pt x="186" y="60"/>
                  </a:lnTo>
                  <a:lnTo>
                    <a:pt x="188" y="63"/>
                  </a:lnTo>
                  <a:lnTo>
                    <a:pt x="190" y="67"/>
                  </a:lnTo>
                  <a:lnTo>
                    <a:pt x="192" y="69"/>
                  </a:lnTo>
                  <a:lnTo>
                    <a:pt x="195" y="71"/>
                  </a:lnTo>
                  <a:lnTo>
                    <a:pt x="198" y="72"/>
                  </a:lnTo>
                  <a:lnTo>
                    <a:pt x="198" y="72"/>
                  </a:lnTo>
                  <a:lnTo>
                    <a:pt x="203" y="72"/>
                  </a:lnTo>
                  <a:lnTo>
                    <a:pt x="206" y="72"/>
                  </a:lnTo>
                  <a:lnTo>
                    <a:pt x="209" y="72"/>
                  </a:lnTo>
                  <a:lnTo>
                    <a:pt x="213" y="70"/>
                  </a:lnTo>
                  <a:lnTo>
                    <a:pt x="216" y="68"/>
                  </a:lnTo>
                  <a:lnTo>
                    <a:pt x="218" y="65"/>
                  </a:lnTo>
                  <a:lnTo>
                    <a:pt x="220" y="62"/>
                  </a:lnTo>
                  <a:lnTo>
                    <a:pt x="221" y="59"/>
                  </a:lnTo>
                  <a:lnTo>
                    <a:pt x="221" y="59"/>
                  </a:lnTo>
                  <a:lnTo>
                    <a:pt x="221" y="56"/>
                  </a:lnTo>
                  <a:lnTo>
                    <a:pt x="245" y="62"/>
                  </a:lnTo>
                  <a:lnTo>
                    <a:pt x="245" y="62"/>
                  </a:lnTo>
                  <a:lnTo>
                    <a:pt x="247" y="63"/>
                  </a:lnTo>
                  <a:lnTo>
                    <a:pt x="249" y="65"/>
                  </a:lnTo>
                  <a:lnTo>
                    <a:pt x="251" y="69"/>
                  </a:lnTo>
                  <a:lnTo>
                    <a:pt x="251" y="72"/>
                  </a:lnTo>
                  <a:lnTo>
                    <a:pt x="251" y="72"/>
                  </a:lnTo>
                  <a:close/>
                </a:path>
              </a:pathLst>
            </a:custGeom>
            <a:grpFill/>
            <a:ln>
              <a:noFill/>
            </a:ln>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93" name="Freeform 245"/>
            <p:cNvSpPr>
              <a:spLocks noChangeArrowheads="1"/>
            </p:cNvSpPr>
            <p:nvPr/>
          </p:nvSpPr>
          <p:spPr bwMode="auto">
            <a:xfrm>
              <a:off x="1703428" y="1358209"/>
              <a:ext cx="136668" cy="170101"/>
            </a:xfrm>
            <a:custGeom>
              <a:avLst/>
              <a:gdLst>
                <a:gd name="T0" fmla="*/ 74 w 90"/>
                <a:gd name="T1" fmla="*/ 59 h 111"/>
                <a:gd name="T2" fmla="*/ 84 w 90"/>
                <a:gd name="T3" fmla="*/ 51 h 111"/>
                <a:gd name="T4" fmla="*/ 89 w 90"/>
                <a:gd name="T5" fmla="*/ 40 h 111"/>
                <a:gd name="T6" fmla="*/ 90 w 90"/>
                <a:gd name="T7" fmla="*/ 35 h 111"/>
                <a:gd name="T8" fmla="*/ 89 w 90"/>
                <a:gd name="T9" fmla="*/ 23 h 111"/>
                <a:gd name="T10" fmla="*/ 86 w 90"/>
                <a:gd name="T11" fmla="*/ 18 h 111"/>
                <a:gd name="T12" fmla="*/ 76 w 90"/>
                <a:gd name="T13" fmla="*/ 9 h 111"/>
                <a:gd name="T14" fmla="*/ 63 w 90"/>
                <a:gd name="T15" fmla="*/ 2 h 111"/>
                <a:gd name="T16" fmla="*/ 63 w 90"/>
                <a:gd name="T17" fmla="*/ 2 h 111"/>
                <a:gd name="T18" fmla="*/ 53 w 90"/>
                <a:gd name="T19" fmla="*/ 0 h 111"/>
                <a:gd name="T20" fmla="*/ 37 w 90"/>
                <a:gd name="T21" fmla="*/ 0 h 111"/>
                <a:gd name="T22" fmla="*/ 30 w 90"/>
                <a:gd name="T23" fmla="*/ 2 h 111"/>
                <a:gd name="T24" fmla="*/ 27 w 90"/>
                <a:gd name="T25" fmla="*/ 8 h 111"/>
                <a:gd name="T26" fmla="*/ 27 w 90"/>
                <a:gd name="T27" fmla="*/ 22 h 111"/>
                <a:gd name="T28" fmla="*/ 29 w 90"/>
                <a:gd name="T29" fmla="*/ 26 h 111"/>
                <a:gd name="T30" fmla="*/ 31 w 90"/>
                <a:gd name="T31" fmla="*/ 27 h 111"/>
                <a:gd name="T32" fmla="*/ 35 w 90"/>
                <a:gd name="T33" fmla="*/ 26 h 111"/>
                <a:gd name="T34" fmla="*/ 42 w 90"/>
                <a:gd name="T35" fmla="*/ 25 h 111"/>
                <a:gd name="T36" fmla="*/ 52 w 90"/>
                <a:gd name="T37" fmla="*/ 26 h 111"/>
                <a:gd name="T38" fmla="*/ 52 w 90"/>
                <a:gd name="T39" fmla="*/ 26 h 111"/>
                <a:gd name="T40" fmla="*/ 56 w 90"/>
                <a:gd name="T41" fmla="*/ 29 h 111"/>
                <a:gd name="T42" fmla="*/ 60 w 90"/>
                <a:gd name="T43" fmla="*/ 33 h 111"/>
                <a:gd name="T44" fmla="*/ 60 w 90"/>
                <a:gd name="T45" fmla="*/ 35 h 111"/>
                <a:gd name="T46" fmla="*/ 54 w 90"/>
                <a:gd name="T47" fmla="*/ 39 h 111"/>
                <a:gd name="T48" fmla="*/ 50 w 90"/>
                <a:gd name="T49" fmla="*/ 40 h 111"/>
                <a:gd name="T50" fmla="*/ 44 w 90"/>
                <a:gd name="T51" fmla="*/ 39 h 111"/>
                <a:gd name="T52" fmla="*/ 37 w 90"/>
                <a:gd name="T53" fmla="*/ 37 h 111"/>
                <a:gd name="T54" fmla="*/ 35 w 90"/>
                <a:gd name="T55" fmla="*/ 37 h 111"/>
                <a:gd name="T56" fmla="*/ 32 w 90"/>
                <a:gd name="T57" fmla="*/ 38 h 111"/>
                <a:gd name="T58" fmla="*/ 29 w 90"/>
                <a:gd name="T59" fmla="*/ 42 h 111"/>
                <a:gd name="T60" fmla="*/ 26 w 90"/>
                <a:gd name="T61" fmla="*/ 55 h 111"/>
                <a:gd name="T62" fmla="*/ 27 w 90"/>
                <a:gd name="T63" fmla="*/ 59 h 111"/>
                <a:gd name="T64" fmla="*/ 28 w 90"/>
                <a:gd name="T65" fmla="*/ 60 h 111"/>
                <a:gd name="T66" fmla="*/ 38 w 90"/>
                <a:gd name="T67" fmla="*/ 63 h 111"/>
                <a:gd name="T68" fmla="*/ 38 w 90"/>
                <a:gd name="T69" fmla="*/ 63 h 111"/>
                <a:gd name="T70" fmla="*/ 44 w 90"/>
                <a:gd name="T71" fmla="*/ 65 h 111"/>
                <a:gd name="T72" fmla="*/ 49 w 90"/>
                <a:gd name="T73" fmla="*/ 70 h 111"/>
                <a:gd name="T74" fmla="*/ 51 w 90"/>
                <a:gd name="T75" fmla="*/ 78 h 111"/>
                <a:gd name="T76" fmla="*/ 51 w 90"/>
                <a:gd name="T77" fmla="*/ 78 h 111"/>
                <a:gd name="T78" fmla="*/ 50 w 90"/>
                <a:gd name="T79" fmla="*/ 82 h 111"/>
                <a:gd name="T80" fmla="*/ 42 w 90"/>
                <a:gd name="T81" fmla="*/ 85 h 111"/>
                <a:gd name="T82" fmla="*/ 35 w 90"/>
                <a:gd name="T83" fmla="*/ 84 h 111"/>
                <a:gd name="T84" fmla="*/ 35 w 90"/>
                <a:gd name="T85" fmla="*/ 84 h 111"/>
                <a:gd name="T86" fmla="*/ 24 w 90"/>
                <a:gd name="T87" fmla="*/ 80 h 111"/>
                <a:gd name="T88" fmla="*/ 17 w 90"/>
                <a:gd name="T89" fmla="*/ 74 h 111"/>
                <a:gd name="T90" fmla="*/ 15 w 90"/>
                <a:gd name="T91" fmla="*/ 72 h 111"/>
                <a:gd name="T92" fmla="*/ 13 w 90"/>
                <a:gd name="T93" fmla="*/ 72 h 111"/>
                <a:gd name="T94" fmla="*/ 9 w 90"/>
                <a:gd name="T95" fmla="*/ 75 h 111"/>
                <a:gd name="T96" fmla="*/ 1 w 90"/>
                <a:gd name="T97" fmla="*/ 87 h 111"/>
                <a:gd name="T98" fmla="*/ 2 w 90"/>
                <a:gd name="T99" fmla="*/ 94 h 111"/>
                <a:gd name="T100" fmla="*/ 6 w 90"/>
                <a:gd name="T101" fmla="*/ 98 h 111"/>
                <a:gd name="T102" fmla="*/ 21 w 90"/>
                <a:gd name="T103" fmla="*/ 107 h 111"/>
                <a:gd name="T104" fmla="*/ 29 w 90"/>
                <a:gd name="T105" fmla="*/ 109 h 111"/>
                <a:gd name="T106" fmla="*/ 29 w 90"/>
                <a:gd name="T107" fmla="*/ 109 h 111"/>
                <a:gd name="T108" fmla="*/ 47 w 90"/>
                <a:gd name="T109" fmla="*/ 111 h 111"/>
                <a:gd name="T110" fmla="*/ 62 w 90"/>
                <a:gd name="T111" fmla="*/ 108 h 111"/>
                <a:gd name="T112" fmla="*/ 68 w 90"/>
                <a:gd name="T113" fmla="*/ 105 h 111"/>
                <a:gd name="T114" fmla="*/ 77 w 90"/>
                <a:gd name="T115" fmla="*/ 94 h 111"/>
                <a:gd name="T116" fmla="*/ 80 w 90"/>
                <a:gd name="T117" fmla="*/ 87 h 111"/>
                <a:gd name="T118" fmla="*/ 80 w 90"/>
                <a:gd name="T119" fmla="*/ 72 h 111"/>
                <a:gd name="T120" fmla="*/ 74 w 90"/>
                <a:gd name="T121" fmla="*/ 59 h 1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0"/>
                <a:gd name="T184" fmla="*/ 0 h 111"/>
                <a:gd name="T185" fmla="*/ 90 w 90"/>
                <a:gd name="T186" fmla="*/ 111 h 1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0" h="111">
                  <a:moveTo>
                    <a:pt x="74" y="59"/>
                  </a:moveTo>
                  <a:lnTo>
                    <a:pt x="74" y="59"/>
                  </a:lnTo>
                  <a:lnTo>
                    <a:pt x="79" y="56"/>
                  </a:lnTo>
                  <a:lnTo>
                    <a:pt x="84" y="51"/>
                  </a:lnTo>
                  <a:lnTo>
                    <a:pt x="87" y="46"/>
                  </a:lnTo>
                  <a:lnTo>
                    <a:pt x="89" y="40"/>
                  </a:lnTo>
                  <a:lnTo>
                    <a:pt x="89" y="40"/>
                  </a:lnTo>
                  <a:lnTo>
                    <a:pt x="90" y="35"/>
                  </a:lnTo>
                  <a:lnTo>
                    <a:pt x="90" y="29"/>
                  </a:lnTo>
                  <a:lnTo>
                    <a:pt x="89" y="23"/>
                  </a:lnTo>
                  <a:lnTo>
                    <a:pt x="86" y="18"/>
                  </a:lnTo>
                  <a:lnTo>
                    <a:pt x="86" y="18"/>
                  </a:lnTo>
                  <a:lnTo>
                    <a:pt x="81" y="13"/>
                  </a:lnTo>
                  <a:lnTo>
                    <a:pt x="76" y="9"/>
                  </a:lnTo>
                  <a:lnTo>
                    <a:pt x="70" y="6"/>
                  </a:lnTo>
                  <a:lnTo>
                    <a:pt x="63" y="2"/>
                  </a:lnTo>
                  <a:lnTo>
                    <a:pt x="63" y="2"/>
                  </a:lnTo>
                  <a:lnTo>
                    <a:pt x="63" y="2"/>
                  </a:lnTo>
                  <a:lnTo>
                    <a:pt x="63" y="2"/>
                  </a:lnTo>
                  <a:lnTo>
                    <a:pt x="53" y="0"/>
                  </a:lnTo>
                  <a:lnTo>
                    <a:pt x="44" y="0"/>
                  </a:lnTo>
                  <a:lnTo>
                    <a:pt x="37" y="0"/>
                  </a:lnTo>
                  <a:lnTo>
                    <a:pt x="30" y="2"/>
                  </a:lnTo>
                  <a:lnTo>
                    <a:pt x="30" y="2"/>
                  </a:lnTo>
                  <a:lnTo>
                    <a:pt x="27" y="5"/>
                  </a:lnTo>
                  <a:lnTo>
                    <a:pt x="27" y="8"/>
                  </a:lnTo>
                  <a:lnTo>
                    <a:pt x="27" y="22"/>
                  </a:lnTo>
                  <a:lnTo>
                    <a:pt x="27" y="22"/>
                  </a:lnTo>
                  <a:lnTo>
                    <a:pt x="28" y="24"/>
                  </a:lnTo>
                  <a:lnTo>
                    <a:pt x="29" y="26"/>
                  </a:lnTo>
                  <a:lnTo>
                    <a:pt x="29" y="26"/>
                  </a:lnTo>
                  <a:lnTo>
                    <a:pt x="31" y="27"/>
                  </a:lnTo>
                  <a:lnTo>
                    <a:pt x="31" y="27"/>
                  </a:lnTo>
                  <a:lnTo>
                    <a:pt x="35" y="26"/>
                  </a:lnTo>
                  <a:lnTo>
                    <a:pt x="35" y="26"/>
                  </a:lnTo>
                  <a:lnTo>
                    <a:pt x="42" y="25"/>
                  </a:lnTo>
                  <a:lnTo>
                    <a:pt x="47" y="25"/>
                  </a:lnTo>
                  <a:lnTo>
                    <a:pt x="52" y="26"/>
                  </a:lnTo>
                  <a:lnTo>
                    <a:pt x="52" y="26"/>
                  </a:lnTo>
                  <a:lnTo>
                    <a:pt x="52" y="26"/>
                  </a:lnTo>
                  <a:lnTo>
                    <a:pt x="52" y="26"/>
                  </a:lnTo>
                  <a:lnTo>
                    <a:pt x="56" y="29"/>
                  </a:lnTo>
                  <a:lnTo>
                    <a:pt x="60" y="31"/>
                  </a:lnTo>
                  <a:lnTo>
                    <a:pt x="60" y="33"/>
                  </a:lnTo>
                  <a:lnTo>
                    <a:pt x="60" y="35"/>
                  </a:lnTo>
                  <a:lnTo>
                    <a:pt x="60" y="35"/>
                  </a:lnTo>
                  <a:lnTo>
                    <a:pt x="59" y="38"/>
                  </a:lnTo>
                  <a:lnTo>
                    <a:pt x="54" y="39"/>
                  </a:lnTo>
                  <a:lnTo>
                    <a:pt x="54" y="39"/>
                  </a:lnTo>
                  <a:lnTo>
                    <a:pt x="50" y="40"/>
                  </a:lnTo>
                  <a:lnTo>
                    <a:pt x="44" y="39"/>
                  </a:lnTo>
                  <a:lnTo>
                    <a:pt x="44" y="39"/>
                  </a:lnTo>
                  <a:lnTo>
                    <a:pt x="44" y="39"/>
                  </a:lnTo>
                  <a:lnTo>
                    <a:pt x="37" y="37"/>
                  </a:lnTo>
                  <a:lnTo>
                    <a:pt x="37" y="37"/>
                  </a:lnTo>
                  <a:lnTo>
                    <a:pt x="35" y="37"/>
                  </a:lnTo>
                  <a:lnTo>
                    <a:pt x="32" y="38"/>
                  </a:lnTo>
                  <a:lnTo>
                    <a:pt x="32" y="38"/>
                  </a:lnTo>
                  <a:lnTo>
                    <a:pt x="30" y="39"/>
                  </a:lnTo>
                  <a:lnTo>
                    <a:pt x="29" y="42"/>
                  </a:lnTo>
                  <a:lnTo>
                    <a:pt x="26" y="55"/>
                  </a:lnTo>
                  <a:lnTo>
                    <a:pt x="26" y="55"/>
                  </a:lnTo>
                  <a:lnTo>
                    <a:pt x="26" y="57"/>
                  </a:lnTo>
                  <a:lnTo>
                    <a:pt x="27" y="59"/>
                  </a:lnTo>
                  <a:lnTo>
                    <a:pt x="27" y="59"/>
                  </a:lnTo>
                  <a:lnTo>
                    <a:pt x="28" y="60"/>
                  </a:lnTo>
                  <a:lnTo>
                    <a:pt x="30" y="61"/>
                  </a:lnTo>
                  <a:lnTo>
                    <a:pt x="38" y="63"/>
                  </a:lnTo>
                  <a:lnTo>
                    <a:pt x="38" y="63"/>
                  </a:lnTo>
                  <a:lnTo>
                    <a:pt x="38" y="63"/>
                  </a:lnTo>
                  <a:lnTo>
                    <a:pt x="38" y="63"/>
                  </a:lnTo>
                  <a:lnTo>
                    <a:pt x="44" y="65"/>
                  </a:lnTo>
                  <a:lnTo>
                    <a:pt x="49" y="70"/>
                  </a:lnTo>
                  <a:lnTo>
                    <a:pt x="49" y="70"/>
                  </a:lnTo>
                  <a:lnTo>
                    <a:pt x="51" y="73"/>
                  </a:lnTo>
                  <a:lnTo>
                    <a:pt x="51" y="78"/>
                  </a:lnTo>
                  <a:lnTo>
                    <a:pt x="51" y="78"/>
                  </a:lnTo>
                  <a:lnTo>
                    <a:pt x="51" y="78"/>
                  </a:lnTo>
                  <a:lnTo>
                    <a:pt x="51" y="78"/>
                  </a:lnTo>
                  <a:lnTo>
                    <a:pt x="50" y="82"/>
                  </a:lnTo>
                  <a:lnTo>
                    <a:pt x="47" y="84"/>
                  </a:lnTo>
                  <a:lnTo>
                    <a:pt x="42" y="85"/>
                  </a:lnTo>
                  <a:lnTo>
                    <a:pt x="35" y="84"/>
                  </a:lnTo>
                  <a:lnTo>
                    <a:pt x="35" y="84"/>
                  </a:lnTo>
                  <a:lnTo>
                    <a:pt x="35" y="84"/>
                  </a:lnTo>
                  <a:lnTo>
                    <a:pt x="35" y="84"/>
                  </a:lnTo>
                  <a:lnTo>
                    <a:pt x="29" y="82"/>
                  </a:lnTo>
                  <a:lnTo>
                    <a:pt x="24" y="80"/>
                  </a:lnTo>
                  <a:lnTo>
                    <a:pt x="17" y="74"/>
                  </a:lnTo>
                  <a:lnTo>
                    <a:pt x="17" y="74"/>
                  </a:lnTo>
                  <a:lnTo>
                    <a:pt x="15" y="72"/>
                  </a:lnTo>
                  <a:lnTo>
                    <a:pt x="15" y="72"/>
                  </a:lnTo>
                  <a:lnTo>
                    <a:pt x="13" y="72"/>
                  </a:lnTo>
                  <a:lnTo>
                    <a:pt x="13" y="72"/>
                  </a:lnTo>
                  <a:lnTo>
                    <a:pt x="11" y="73"/>
                  </a:lnTo>
                  <a:lnTo>
                    <a:pt x="9" y="75"/>
                  </a:lnTo>
                  <a:lnTo>
                    <a:pt x="1" y="87"/>
                  </a:lnTo>
                  <a:lnTo>
                    <a:pt x="1" y="87"/>
                  </a:lnTo>
                  <a:lnTo>
                    <a:pt x="0" y="90"/>
                  </a:lnTo>
                  <a:lnTo>
                    <a:pt x="2" y="94"/>
                  </a:lnTo>
                  <a:lnTo>
                    <a:pt x="2" y="94"/>
                  </a:lnTo>
                  <a:lnTo>
                    <a:pt x="6" y="98"/>
                  </a:lnTo>
                  <a:lnTo>
                    <a:pt x="13" y="102"/>
                  </a:lnTo>
                  <a:lnTo>
                    <a:pt x="21" y="107"/>
                  </a:lnTo>
                  <a:lnTo>
                    <a:pt x="29" y="109"/>
                  </a:lnTo>
                  <a:lnTo>
                    <a:pt x="29" y="109"/>
                  </a:lnTo>
                  <a:lnTo>
                    <a:pt x="29" y="109"/>
                  </a:lnTo>
                  <a:lnTo>
                    <a:pt x="29" y="109"/>
                  </a:lnTo>
                  <a:lnTo>
                    <a:pt x="38" y="111"/>
                  </a:lnTo>
                  <a:lnTo>
                    <a:pt x="47" y="111"/>
                  </a:lnTo>
                  <a:lnTo>
                    <a:pt x="54" y="111"/>
                  </a:lnTo>
                  <a:lnTo>
                    <a:pt x="62" y="108"/>
                  </a:lnTo>
                  <a:lnTo>
                    <a:pt x="62" y="108"/>
                  </a:lnTo>
                  <a:lnTo>
                    <a:pt x="68" y="105"/>
                  </a:lnTo>
                  <a:lnTo>
                    <a:pt x="74" y="99"/>
                  </a:lnTo>
                  <a:lnTo>
                    <a:pt x="77" y="94"/>
                  </a:lnTo>
                  <a:lnTo>
                    <a:pt x="80" y="87"/>
                  </a:lnTo>
                  <a:lnTo>
                    <a:pt x="80" y="87"/>
                  </a:lnTo>
                  <a:lnTo>
                    <a:pt x="81" y="80"/>
                  </a:lnTo>
                  <a:lnTo>
                    <a:pt x="80" y="72"/>
                  </a:lnTo>
                  <a:lnTo>
                    <a:pt x="77" y="64"/>
                  </a:lnTo>
                  <a:lnTo>
                    <a:pt x="74" y="59"/>
                  </a:lnTo>
                  <a:lnTo>
                    <a:pt x="74" y="59"/>
                  </a:lnTo>
                  <a:close/>
                </a:path>
              </a:pathLst>
            </a:custGeom>
            <a:grpFill/>
            <a:ln>
              <a:noFill/>
            </a:ln>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sp>
          <p:nvSpPr>
            <p:cNvPr id="94" name="Freeform 246"/>
            <p:cNvSpPr>
              <a:spLocks noChangeArrowheads="1"/>
            </p:cNvSpPr>
            <p:nvPr/>
          </p:nvSpPr>
          <p:spPr bwMode="auto">
            <a:xfrm>
              <a:off x="1864390" y="1397695"/>
              <a:ext cx="78963" cy="164026"/>
            </a:xfrm>
            <a:custGeom>
              <a:avLst/>
              <a:gdLst>
                <a:gd name="T0" fmla="*/ 50 w 54"/>
                <a:gd name="T1" fmla="*/ 5 h 110"/>
                <a:gd name="T2" fmla="*/ 35 w 54"/>
                <a:gd name="T3" fmla="*/ 0 h 110"/>
                <a:gd name="T4" fmla="*/ 35 w 54"/>
                <a:gd name="T5" fmla="*/ 0 h 110"/>
                <a:gd name="T6" fmla="*/ 33 w 54"/>
                <a:gd name="T7" fmla="*/ 0 h 110"/>
                <a:gd name="T8" fmla="*/ 7 w 54"/>
                <a:gd name="T9" fmla="*/ 6 h 110"/>
                <a:gd name="T10" fmla="*/ 7 w 54"/>
                <a:gd name="T11" fmla="*/ 6 h 110"/>
                <a:gd name="T12" fmla="*/ 4 w 54"/>
                <a:gd name="T13" fmla="*/ 8 h 110"/>
                <a:gd name="T14" fmla="*/ 2 w 54"/>
                <a:gd name="T15" fmla="*/ 11 h 110"/>
                <a:gd name="T16" fmla="*/ 1 w 54"/>
                <a:gd name="T17" fmla="*/ 25 h 110"/>
                <a:gd name="T18" fmla="*/ 1 w 54"/>
                <a:gd name="T19" fmla="*/ 25 h 110"/>
                <a:gd name="T20" fmla="*/ 1 w 54"/>
                <a:gd name="T21" fmla="*/ 27 h 110"/>
                <a:gd name="T22" fmla="*/ 4 w 54"/>
                <a:gd name="T23" fmla="*/ 30 h 110"/>
                <a:gd name="T24" fmla="*/ 4 w 54"/>
                <a:gd name="T25" fmla="*/ 30 h 110"/>
                <a:gd name="T26" fmla="*/ 6 w 54"/>
                <a:gd name="T27" fmla="*/ 31 h 110"/>
                <a:gd name="T28" fmla="*/ 6 w 54"/>
                <a:gd name="T29" fmla="*/ 31 h 110"/>
                <a:gd name="T30" fmla="*/ 8 w 54"/>
                <a:gd name="T31" fmla="*/ 31 h 110"/>
                <a:gd name="T32" fmla="*/ 19 w 54"/>
                <a:gd name="T33" fmla="*/ 29 h 110"/>
                <a:gd name="T34" fmla="*/ 0 w 54"/>
                <a:gd name="T35" fmla="*/ 98 h 110"/>
                <a:gd name="T36" fmla="*/ 0 w 54"/>
                <a:gd name="T37" fmla="*/ 98 h 110"/>
                <a:gd name="T38" fmla="*/ 0 w 54"/>
                <a:gd name="T39" fmla="*/ 100 h 110"/>
                <a:gd name="T40" fmla="*/ 0 w 54"/>
                <a:gd name="T41" fmla="*/ 102 h 110"/>
                <a:gd name="T42" fmla="*/ 0 w 54"/>
                <a:gd name="T43" fmla="*/ 102 h 110"/>
                <a:gd name="T44" fmla="*/ 1 w 54"/>
                <a:gd name="T45" fmla="*/ 103 h 110"/>
                <a:gd name="T46" fmla="*/ 4 w 54"/>
                <a:gd name="T47" fmla="*/ 105 h 110"/>
                <a:gd name="T48" fmla="*/ 21 w 54"/>
                <a:gd name="T49" fmla="*/ 109 h 110"/>
                <a:gd name="T50" fmla="*/ 21 w 54"/>
                <a:gd name="T51" fmla="*/ 109 h 110"/>
                <a:gd name="T52" fmla="*/ 23 w 54"/>
                <a:gd name="T53" fmla="*/ 110 h 110"/>
                <a:gd name="T54" fmla="*/ 25 w 54"/>
                <a:gd name="T55" fmla="*/ 109 h 110"/>
                <a:gd name="T56" fmla="*/ 25 w 54"/>
                <a:gd name="T57" fmla="*/ 109 h 110"/>
                <a:gd name="T58" fmla="*/ 26 w 54"/>
                <a:gd name="T59" fmla="*/ 108 h 110"/>
                <a:gd name="T60" fmla="*/ 27 w 54"/>
                <a:gd name="T61" fmla="*/ 106 h 110"/>
                <a:gd name="T62" fmla="*/ 54 w 54"/>
                <a:gd name="T63" fmla="*/ 11 h 110"/>
                <a:gd name="T64" fmla="*/ 54 w 54"/>
                <a:gd name="T65" fmla="*/ 11 h 110"/>
                <a:gd name="T66" fmla="*/ 54 w 54"/>
                <a:gd name="T67" fmla="*/ 9 h 110"/>
                <a:gd name="T68" fmla="*/ 54 w 54"/>
                <a:gd name="T69" fmla="*/ 8 h 110"/>
                <a:gd name="T70" fmla="*/ 54 w 54"/>
                <a:gd name="T71" fmla="*/ 8 h 110"/>
                <a:gd name="T72" fmla="*/ 51 w 54"/>
                <a:gd name="T73" fmla="*/ 6 h 110"/>
                <a:gd name="T74" fmla="*/ 50 w 54"/>
                <a:gd name="T75" fmla="*/ 5 h 110"/>
                <a:gd name="T76" fmla="*/ 50 w 54"/>
                <a:gd name="T77" fmla="*/ 5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4"/>
                <a:gd name="T118" fmla="*/ 0 h 110"/>
                <a:gd name="T119" fmla="*/ 54 w 5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4" h="110">
                  <a:moveTo>
                    <a:pt x="50" y="5"/>
                  </a:moveTo>
                  <a:lnTo>
                    <a:pt x="35" y="0"/>
                  </a:lnTo>
                  <a:lnTo>
                    <a:pt x="35" y="0"/>
                  </a:lnTo>
                  <a:lnTo>
                    <a:pt x="33" y="0"/>
                  </a:lnTo>
                  <a:lnTo>
                    <a:pt x="7" y="6"/>
                  </a:lnTo>
                  <a:lnTo>
                    <a:pt x="7" y="6"/>
                  </a:lnTo>
                  <a:lnTo>
                    <a:pt x="4" y="8"/>
                  </a:lnTo>
                  <a:lnTo>
                    <a:pt x="2" y="11"/>
                  </a:lnTo>
                  <a:lnTo>
                    <a:pt x="1" y="25"/>
                  </a:lnTo>
                  <a:lnTo>
                    <a:pt x="1" y="25"/>
                  </a:lnTo>
                  <a:lnTo>
                    <a:pt x="1" y="27"/>
                  </a:lnTo>
                  <a:lnTo>
                    <a:pt x="4" y="30"/>
                  </a:lnTo>
                  <a:lnTo>
                    <a:pt x="4" y="30"/>
                  </a:lnTo>
                  <a:lnTo>
                    <a:pt x="6" y="31"/>
                  </a:lnTo>
                  <a:lnTo>
                    <a:pt x="6" y="31"/>
                  </a:lnTo>
                  <a:lnTo>
                    <a:pt x="8" y="31"/>
                  </a:lnTo>
                  <a:lnTo>
                    <a:pt x="19" y="29"/>
                  </a:lnTo>
                  <a:lnTo>
                    <a:pt x="0" y="98"/>
                  </a:lnTo>
                  <a:lnTo>
                    <a:pt x="0" y="98"/>
                  </a:lnTo>
                  <a:lnTo>
                    <a:pt x="0" y="100"/>
                  </a:lnTo>
                  <a:lnTo>
                    <a:pt x="0" y="102"/>
                  </a:lnTo>
                  <a:lnTo>
                    <a:pt x="0" y="102"/>
                  </a:lnTo>
                  <a:lnTo>
                    <a:pt x="1" y="103"/>
                  </a:lnTo>
                  <a:lnTo>
                    <a:pt x="4" y="105"/>
                  </a:lnTo>
                  <a:lnTo>
                    <a:pt x="21" y="109"/>
                  </a:lnTo>
                  <a:lnTo>
                    <a:pt x="21" y="109"/>
                  </a:lnTo>
                  <a:lnTo>
                    <a:pt x="23" y="110"/>
                  </a:lnTo>
                  <a:lnTo>
                    <a:pt x="25" y="109"/>
                  </a:lnTo>
                  <a:lnTo>
                    <a:pt x="25" y="109"/>
                  </a:lnTo>
                  <a:lnTo>
                    <a:pt x="26" y="108"/>
                  </a:lnTo>
                  <a:lnTo>
                    <a:pt x="27" y="106"/>
                  </a:lnTo>
                  <a:lnTo>
                    <a:pt x="54" y="11"/>
                  </a:lnTo>
                  <a:lnTo>
                    <a:pt x="54" y="11"/>
                  </a:lnTo>
                  <a:lnTo>
                    <a:pt x="54" y="9"/>
                  </a:lnTo>
                  <a:lnTo>
                    <a:pt x="54" y="8"/>
                  </a:lnTo>
                  <a:lnTo>
                    <a:pt x="54" y="8"/>
                  </a:lnTo>
                  <a:lnTo>
                    <a:pt x="51" y="6"/>
                  </a:lnTo>
                  <a:lnTo>
                    <a:pt x="50" y="5"/>
                  </a:lnTo>
                  <a:lnTo>
                    <a:pt x="50" y="5"/>
                  </a:lnTo>
                  <a:close/>
                </a:path>
              </a:pathLst>
            </a:custGeom>
            <a:grpFill/>
            <a:ln>
              <a:noFill/>
            </a:ln>
          </p:spPr>
          <p:txBody>
            <a:bodyPr/>
            <a:lstStyle/>
            <a:p>
              <a:endParaRPr lang="zh-CN" altLang="zh-CN" sz="3200">
                <a:solidFill>
                  <a:srgbClr val="000000"/>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val="51628528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par>
                                <p:cTn id="15" presetID="53" presetClass="entr" presetSubtype="16"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anim calcmode="lin" valueType="num">
                                      <p:cBhvr>
                                        <p:cTn id="17" dur="500" fill="hold"/>
                                        <p:tgtEl>
                                          <p:spTgt spid="83"/>
                                        </p:tgtEl>
                                        <p:attrNameLst>
                                          <p:attrName>ppt_w</p:attrName>
                                        </p:attrNameLst>
                                      </p:cBhvr>
                                      <p:tavLst>
                                        <p:tav tm="0">
                                          <p:val>
                                            <p:fltVal val="0"/>
                                          </p:val>
                                        </p:tav>
                                        <p:tav tm="100000">
                                          <p:val>
                                            <p:strVal val="#ppt_w"/>
                                          </p:val>
                                        </p:tav>
                                      </p:tavLst>
                                    </p:anim>
                                    <p:anim calcmode="lin" valueType="num">
                                      <p:cBhvr>
                                        <p:cTn id="18" dur="500" fill="hold"/>
                                        <p:tgtEl>
                                          <p:spTgt spid="83"/>
                                        </p:tgtEl>
                                        <p:attrNameLst>
                                          <p:attrName>ppt_h</p:attrName>
                                        </p:attrNameLst>
                                      </p:cBhvr>
                                      <p:tavLst>
                                        <p:tav tm="0">
                                          <p:val>
                                            <p:fltVal val="0"/>
                                          </p:val>
                                        </p:tav>
                                        <p:tav tm="100000">
                                          <p:val>
                                            <p:strVal val="#ppt_h"/>
                                          </p:val>
                                        </p:tav>
                                      </p:tavLst>
                                    </p:anim>
                                    <p:animEffect transition="in" filter="fade">
                                      <p:cBhvr>
                                        <p:cTn id="19" dur="500"/>
                                        <p:tgtEl>
                                          <p:spTgt spid="83"/>
                                        </p:tgtEl>
                                      </p:cBhvr>
                                    </p:animEffect>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ppt_w</p:attrName>
                                        </p:attrNameLst>
                                      </p:cBhvr>
                                      <p:tavLst>
                                        <p:tav tm="0">
                                          <p:val>
                                            <p:fltVal val="0"/>
                                          </p:val>
                                        </p:tav>
                                        <p:tav tm="100000">
                                          <p:val>
                                            <p:strVal val="#ppt_w"/>
                                          </p:val>
                                        </p:tav>
                                      </p:tavLst>
                                    </p:anim>
                                    <p:anim calcmode="lin" valueType="num">
                                      <p:cBhvr>
                                        <p:cTn id="24" dur="500" fill="hold"/>
                                        <p:tgtEl>
                                          <p:spTgt spid="72"/>
                                        </p:tgtEl>
                                        <p:attrNameLst>
                                          <p:attrName>ppt_h</p:attrName>
                                        </p:attrNameLst>
                                      </p:cBhvr>
                                      <p:tavLst>
                                        <p:tav tm="0">
                                          <p:val>
                                            <p:fltVal val="0"/>
                                          </p:val>
                                        </p:tav>
                                        <p:tav tm="100000">
                                          <p:val>
                                            <p:strVal val="#ppt_h"/>
                                          </p:val>
                                        </p:tav>
                                      </p:tavLst>
                                    </p:anim>
                                    <p:animEffect transition="in" filter="fade">
                                      <p:cBhvr>
                                        <p:cTn id="25" dur="500"/>
                                        <p:tgtEl>
                                          <p:spTgt spid="72"/>
                                        </p:tgtEl>
                                      </p:cBhvr>
                                    </p:animEffect>
                                    <p:anim calcmode="lin" valueType="num">
                                      <p:cBhvr>
                                        <p:cTn id="26" dur="500" fill="hold"/>
                                        <p:tgtEl>
                                          <p:spTgt spid="72"/>
                                        </p:tgtEl>
                                        <p:attrNameLst>
                                          <p:attrName>ppt_x</p:attrName>
                                        </p:attrNameLst>
                                      </p:cBhvr>
                                      <p:tavLst>
                                        <p:tav tm="0">
                                          <p:val>
                                            <p:fltVal val="0.5"/>
                                          </p:val>
                                        </p:tav>
                                        <p:tav tm="100000">
                                          <p:val>
                                            <p:strVal val="#ppt_x"/>
                                          </p:val>
                                        </p:tav>
                                      </p:tavLst>
                                    </p:anim>
                                    <p:anim calcmode="lin" valueType="num">
                                      <p:cBhvr>
                                        <p:cTn id="27" dur="500" fill="hold"/>
                                        <p:tgtEl>
                                          <p:spTgt spid="72"/>
                                        </p:tgtEl>
                                        <p:attrNameLst>
                                          <p:attrName>ppt_y</p:attrName>
                                        </p:attrNameLst>
                                      </p:cBhvr>
                                      <p:tavLst>
                                        <p:tav tm="0">
                                          <p:val>
                                            <p:fltVal val="0.5"/>
                                          </p:val>
                                        </p:tav>
                                        <p:tav tm="100000">
                                          <p:val>
                                            <p:strVal val="#ppt_y"/>
                                          </p:val>
                                        </p:tav>
                                      </p:tavLst>
                                    </p:anim>
                                  </p:childTnLst>
                                </p:cTn>
                              </p:par>
                              <p:par>
                                <p:cTn id="28" presetID="53" presetClass="entr" presetSubtype="528" fill="hold" nodeType="withEffect">
                                  <p:stCondLst>
                                    <p:cond delay="250"/>
                                  </p:stCondLst>
                                  <p:childTnLst>
                                    <p:set>
                                      <p:cBhvr>
                                        <p:cTn id="29" dur="1" fill="hold">
                                          <p:stCondLst>
                                            <p:cond delay="0"/>
                                          </p:stCondLst>
                                        </p:cTn>
                                        <p:tgtEl>
                                          <p:spTgt spid="69"/>
                                        </p:tgtEl>
                                        <p:attrNameLst>
                                          <p:attrName>style.visibility</p:attrName>
                                        </p:attrNameLst>
                                      </p:cBhvr>
                                      <p:to>
                                        <p:strVal val="visible"/>
                                      </p:to>
                                    </p:set>
                                    <p:anim calcmode="lin" valueType="num">
                                      <p:cBhvr>
                                        <p:cTn id="30" dur="500" fill="hold"/>
                                        <p:tgtEl>
                                          <p:spTgt spid="69"/>
                                        </p:tgtEl>
                                        <p:attrNameLst>
                                          <p:attrName>ppt_w</p:attrName>
                                        </p:attrNameLst>
                                      </p:cBhvr>
                                      <p:tavLst>
                                        <p:tav tm="0">
                                          <p:val>
                                            <p:fltVal val="0"/>
                                          </p:val>
                                        </p:tav>
                                        <p:tav tm="100000">
                                          <p:val>
                                            <p:strVal val="#ppt_w"/>
                                          </p:val>
                                        </p:tav>
                                      </p:tavLst>
                                    </p:anim>
                                    <p:anim calcmode="lin" valueType="num">
                                      <p:cBhvr>
                                        <p:cTn id="31" dur="500" fill="hold"/>
                                        <p:tgtEl>
                                          <p:spTgt spid="69"/>
                                        </p:tgtEl>
                                        <p:attrNameLst>
                                          <p:attrName>ppt_h</p:attrName>
                                        </p:attrNameLst>
                                      </p:cBhvr>
                                      <p:tavLst>
                                        <p:tav tm="0">
                                          <p:val>
                                            <p:fltVal val="0"/>
                                          </p:val>
                                        </p:tav>
                                        <p:tav tm="100000">
                                          <p:val>
                                            <p:strVal val="#ppt_h"/>
                                          </p:val>
                                        </p:tav>
                                      </p:tavLst>
                                    </p:anim>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fltVal val="0.5"/>
                                          </p:val>
                                        </p:tav>
                                        <p:tav tm="100000">
                                          <p:val>
                                            <p:strVal val="#ppt_x"/>
                                          </p:val>
                                        </p:tav>
                                      </p:tavLst>
                                    </p:anim>
                                    <p:anim calcmode="lin" valueType="num">
                                      <p:cBhvr>
                                        <p:cTn id="34" dur="500" fill="hold"/>
                                        <p:tgtEl>
                                          <p:spTgt spid="69"/>
                                        </p:tgtEl>
                                        <p:attrNameLst>
                                          <p:attrName>ppt_y</p:attrName>
                                        </p:attrNameLst>
                                      </p:cBhvr>
                                      <p:tavLst>
                                        <p:tav tm="0">
                                          <p:val>
                                            <p:fltVal val="0.5"/>
                                          </p:val>
                                        </p:tav>
                                        <p:tav tm="100000">
                                          <p:val>
                                            <p:strVal val="#ppt_y"/>
                                          </p:val>
                                        </p:tav>
                                      </p:tavLst>
                                    </p:anim>
                                  </p:childTnLst>
                                </p:cTn>
                              </p:par>
                              <p:par>
                                <p:cTn id="35" presetID="53" presetClass="entr" presetSubtype="528"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fltVal val="0"/>
                                          </p:val>
                                        </p:tav>
                                        <p:tav tm="100000">
                                          <p:val>
                                            <p:strVal val="#ppt_w"/>
                                          </p:val>
                                        </p:tav>
                                      </p:tavLst>
                                    </p:anim>
                                    <p:anim calcmode="lin" valueType="num">
                                      <p:cBhvr>
                                        <p:cTn id="38" dur="500" fill="hold"/>
                                        <p:tgtEl>
                                          <p:spTgt spid="66"/>
                                        </p:tgtEl>
                                        <p:attrNameLst>
                                          <p:attrName>ppt_h</p:attrName>
                                        </p:attrNameLst>
                                      </p:cBhvr>
                                      <p:tavLst>
                                        <p:tav tm="0">
                                          <p:val>
                                            <p:fltVal val="0"/>
                                          </p:val>
                                        </p:tav>
                                        <p:tav tm="100000">
                                          <p:val>
                                            <p:strVal val="#ppt_h"/>
                                          </p:val>
                                        </p:tav>
                                      </p:tavLst>
                                    </p:anim>
                                    <p:animEffect transition="in" filter="fade">
                                      <p:cBhvr>
                                        <p:cTn id="39" dur="500"/>
                                        <p:tgtEl>
                                          <p:spTgt spid="66"/>
                                        </p:tgtEl>
                                      </p:cBhvr>
                                    </p:animEffect>
                                    <p:anim calcmode="lin" valueType="num">
                                      <p:cBhvr>
                                        <p:cTn id="40" dur="500" fill="hold"/>
                                        <p:tgtEl>
                                          <p:spTgt spid="66"/>
                                        </p:tgtEl>
                                        <p:attrNameLst>
                                          <p:attrName>ppt_x</p:attrName>
                                        </p:attrNameLst>
                                      </p:cBhvr>
                                      <p:tavLst>
                                        <p:tav tm="0">
                                          <p:val>
                                            <p:fltVal val="0.5"/>
                                          </p:val>
                                        </p:tav>
                                        <p:tav tm="100000">
                                          <p:val>
                                            <p:strVal val="#ppt_x"/>
                                          </p:val>
                                        </p:tav>
                                      </p:tavLst>
                                    </p:anim>
                                    <p:anim calcmode="lin" valueType="num">
                                      <p:cBhvr>
                                        <p:cTn id="41" dur="500" fill="hold"/>
                                        <p:tgtEl>
                                          <p:spTgt spid="66"/>
                                        </p:tgtEl>
                                        <p:attrNameLst>
                                          <p:attrName>ppt_y</p:attrName>
                                        </p:attrNameLst>
                                      </p:cBhvr>
                                      <p:tavLst>
                                        <p:tav tm="0">
                                          <p:val>
                                            <p:fltVal val="0.5"/>
                                          </p:val>
                                        </p:tav>
                                        <p:tav tm="100000">
                                          <p:val>
                                            <p:strVal val="#ppt_y"/>
                                          </p:val>
                                        </p:tav>
                                      </p:tavLst>
                                    </p:anim>
                                  </p:childTnLst>
                                </p:cTn>
                              </p:par>
                              <p:par>
                                <p:cTn id="42" presetID="53" presetClass="entr" presetSubtype="528" fill="hold" nodeType="withEffect">
                                  <p:stCondLst>
                                    <p:cond delay="500"/>
                                  </p:stCondLst>
                                  <p:childTnLst>
                                    <p:set>
                                      <p:cBhvr>
                                        <p:cTn id="43" dur="1" fill="hold">
                                          <p:stCondLst>
                                            <p:cond delay="0"/>
                                          </p:stCondLst>
                                        </p:cTn>
                                        <p:tgtEl>
                                          <p:spTgt spid="75"/>
                                        </p:tgtEl>
                                        <p:attrNameLst>
                                          <p:attrName>style.visibility</p:attrName>
                                        </p:attrNameLst>
                                      </p:cBhvr>
                                      <p:to>
                                        <p:strVal val="visible"/>
                                      </p:to>
                                    </p:set>
                                    <p:anim calcmode="lin" valueType="num">
                                      <p:cBhvr>
                                        <p:cTn id="44" dur="500" fill="hold"/>
                                        <p:tgtEl>
                                          <p:spTgt spid="75"/>
                                        </p:tgtEl>
                                        <p:attrNameLst>
                                          <p:attrName>ppt_w</p:attrName>
                                        </p:attrNameLst>
                                      </p:cBhvr>
                                      <p:tavLst>
                                        <p:tav tm="0">
                                          <p:val>
                                            <p:fltVal val="0"/>
                                          </p:val>
                                        </p:tav>
                                        <p:tav tm="100000">
                                          <p:val>
                                            <p:strVal val="#ppt_w"/>
                                          </p:val>
                                        </p:tav>
                                      </p:tavLst>
                                    </p:anim>
                                    <p:anim calcmode="lin" valueType="num">
                                      <p:cBhvr>
                                        <p:cTn id="45" dur="500" fill="hold"/>
                                        <p:tgtEl>
                                          <p:spTgt spid="75"/>
                                        </p:tgtEl>
                                        <p:attrNameLst>
                                          <p:attrName>ppt_h</p:attrName>
                                        </p:attrNameLst>
                                      </p:cBhvr>
                                      <p:tavLst>
                                        <p:tav tm="0">
                                          <p:val>
                                            <p:fltVal val="0"/>
                                          </p:val>
                                        </p:tav>
                                        <p:tav tm="100000">
                                          <p:val>
                                            <p:strVal val="#ppt_h"/>
                                          </p:val>
                                        </p:tav>
                                      </p:tavLst>
                                    </p:anim>
                                    <p:animEffect transition="in" filter="fade">
                                      <p:cBhvr>
                                        <p:cTn id="46" dur="500"/>
                                        <p:tgtEl>
                                          <p:spTgt spid="75"/>
                                        </p:tgtEl>
                                      </p:cBhvr>
                                    </p:animEffect>
                                    <p:anim calcmode="lin" valueType="num">
                                      <p:cBhvr>
                                        <p:cTn id="47" dur="500" fill="hold"/>
                                        <p:tgtEl>
                                          <p:spTgt spid="75"/>
                                        </p:tgtEl>
                                        <p:attrNameLst>
                                          <p:attrName>ppt_x</p:attrName>
                                        </p:attrNameLst>
                                      </p:cBhvr>
                                      <p:tavLst>
                                        <p:tav tm="0">
                                          <p:val>
                                            <p:fltVal val="0.5"/>
                                          </p:val>
                                        </p:tav>
                                        <p:tav tm="100000">
                                          <p:val>
                                            <p:strVal val="#ppt_x"/>
                                          </p:val>
                                        </p:tav>
                                      </p:tavLst>
                                    </p:anim>
                                    <p:anim calcmode="lin" valueType="num">
                                      <p:cBhvr>
                                        <p:cTn id="48" dur="500" fill="hold"/>
                                        <p:tgtEl>
                                          <p:spTgt spid="75"/>
                                        </p:tgtEl>
                                        <p:attrNameLst>
                                          <p:attrName>ppt_y</p:attrName>
                                        </p:attrNameLst>
                                      </p:cBhvr>
                                      <p:tavLst>
                                        <p:tav tm="0">
                                          <p:val>
                                            <p:fltVal val="0.5"/>
                                          </p:val>
                                        </p:tav>
                                        <p:tav tm="100000">
                                          <p:val>
                                            <p:strVal val="#ppt_y"/>
                                          </p:val>
                                        </p:tav>
                                      </p:tavLst>
                                    </p:anim>
                                  </p:childTnLst>
                                </p:cTn>
                              </p:par>
                            </p:childTnLst>
                          </p:cTn>
                        </p:par>
                        <p:par>
                          <p:cTn id="49" fill="hold">
                            <p:stCondLst>
                              <p:cond delay="2000"/>
                            </p:stCondLst>
                            <p:childTnLst>
                              <p:par>
                                <p:cTn id="50" presetID="16" presetClass="entr" presetSubtype="21"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barn(inVertical)">
                                      <p:cBhvr>
                                        <p:cTn id="52" dur="500"/>
                                        <p:tgtEl>
                                          <p:spTgt spid="64"/>
                                        </p:tgtEl>
                                      </p:cBhvr>
                                    </p:animEffect>
                                  </p:childTnLst>
                                </p:cTn>
                              </p:par>
                            </p:childTnLst>
                          </p:cTn>
                        </p:par>
                        <p:par>
                          <p:cTn id="53" fill="hold">
                            <p:stCondLst>
                              <p:cond delay="2500"/>
                            </p:stCondLst>
                            <p:childTnLst>
                              <p:par>
                                <p:cTn id="54" presetID="22" presetClass="entr" presetSubtype="8" fill="hold"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500"/>
                                        <p:tgtEl>
                                          <p:spTgt spid="60"/>
                                        </p:tgtEl>
                                      </p:cBhvr>
                                    </p:animEffect>
                                  </p:childTnLst>
                                </p:cTn>
                              </p:par>
                            </p:childTnLst>
                          </p:cTn>
                        </p:par>
                        <p:par>
                          <p:cTn id="57" fill="hold">
                            <p:stCondLst>
                              <p:cond delay="3000"/>
                            </p:stCondLst>
                            <p:childTnLst>
                              <p:par>
                                <p:cTn id="58" presetID="23" presetClass="entr" presetSubtype="288" fill="hold" grpId="0"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strVal val="4/3*#ppt_w"/>
                                          </p:val>
                                        </p:tav>
                                        <p:tav tm="100000">
                                          <p:val>
                                            <p:strVal val="#ppt_w"/>
                                          </p:val>
                                        </p:tav>
                                      </p:tavLst>
                                    </p:anim>
                                    <p:anim calcmode="lin" valueType="num">
                                      <p:cBhvr>
                                        <p:cTn id="61" dur="500" fill="hold"/>
                                        <p:tgtEl>
                                          <p:spTgt spid="80"/>
                                        </p:tgtEl>
                                        <p:attrNameLst>
                                          <p:attrName>ppt_h</p:attrName>
                                        </p:attrNameLst>
                                      </p:cBhvr>
                                      <p:tavLst>
                                        <p:tav tm="0">
                                          <p:val>
                                            <p:strVal val="4/3*#ppt_h"/>
                                          </p:val>
                                        </p:tav>
                                        <p:tav tm="100000">
                                          <p:val>
                                            <p:strVal val="#ppt_h"/>
                                          </p:val>
                                        </p:tav>
                                      </p:tavLst>
                                    </p:anim>
                                  </p:childTnLst>
                                </p:cTn>
                              </p:par>
                              <p:par>
                                <p:cTn id="62" presetID="10" presetClass="entr" presetSubtype="0"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500"/>
                                        <p:tgtEl>
                                          <p:spTgt spid="81"/>
                                        </p:tgtEl>
                                      </p:cBhvr>
                                    </p:animEffect>
                                  </p:childTnLst>
                                </p:cTn>
                              </p:par>
                            </p:childTnLst>
                          </p:cTn>
                        </p:par>
                        <p:par>
                          <p:cTn id="65" fill="hold">
                            <p:stCondLst>
                              <p:cond delay="3500"/>
                            </p:stCondLst>
                            <p:childTnLst>
                              <p:par>
                                <p:cTn id="66" presetID="22" presetClass="entr" presetSubtype="2" fill="hold" nodeType="after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wipe(right)">
                                      <p:cBhvr>
                                        <p:cTn id="68" dur="500"/>
                                        <p:tgtEl>
                                          <p:spTgt spid="61"/>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childTnLst>
                          </p:cTn>
                        </p:par>
                        <p:par>
                          <p:cTn id="72" fill="hold">
                            <p:stCondLst>
                              <p:cond delay="4250"/>
                            </p:stCondLst>
                            <p:childTnLst>
                              <p:par>
                                <p:cTn id="73" presetID="22" presetClass="entr" presetSubtype="2"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wipe(right)">
                                      <p:cBhvr>
                                        <p:cTn id="75" dur="500"/>
                                        <p:tgtEl>
                                          <p:spTgt spid="6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childTnLst>
                          </p:cTn>
                        </p:par>
                        <p:par>
                          <p:cTn id="79" fill="hold">
                            <p:stCondLst>
                              <p:cond delay="4750"/>
                            </p:stCondLst>
                            <p:childTnLst>
                              <p:par>
                                <p:cTn id="80" presetID="22" presetClass="entr" presetSubtype="4" fill="hold" nodeType="after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wipe(down)">
                                      <p:cBhvr>
                                        <p:cTn id="82" dur="500"/>
                                        <p:tgtEl>
                                          <p:spTgt spid="63"/>
                                        </p:tgtEl>
                                      </p:cBhvr>
                                    </p:animEffect>
                                  </p:childTnLst>
                                </p:cTn>
                              </p:par>
                              <p:par>
                                <p:cTn id="83" presetID="23" presetClass="entr" presetSubtype="288" fill="hold" grpId="0" nodeType="withEffect">
                                  <p:stCondLst>
                                    <p:cond delay="500"/>
                                  </p:stCondLst>
                                  <p:childTnLst>
                                    <p:set>
                                      <p:cBhvr>
                                        <p:cTn id="84" dur="1" fill="hold">
                                          <p:stCondLst>
                                            <p:cond delay="0"/>
                                          </p:stCondLst>
                                        </p:cTn>
                                        <p:tgtEl>
                                          <p:spTgt spid="82"/>
                                        </p:tgtEl>
                                        <p:attrNameLst>
                                          <p:attrName>style.visibility</p:attrName>
                                        </p:attrNameLst>
                                      </p:cBhvr>
                                      <p:to>
                                        <p:strVal val="visible"/>
                                      </p:to>
                                    </p:set>
                                    <p:anim calcmode="lin" valueType="num">
                                      <p:cBhvr>
                                        <p:cTn id="85" dur="500" fill="hold"/>
                                        <p:tgtEl>
                                          <p:spTgt spid="82"/>
                                        </p:tgtEl>
                                        <p:attrNameLst>
                                          <p:attrName>ppt_w</p:attrName>
                                        </p:attrNameLst>
                                      </p:cBhvr>
                                      <p:tavLst>
                                        <p:tav tm="0">
                                          <p:val>
                                            <p:strVal val="4/3*#ppt_w"/>
                                          </p:val>
                                        </p:tav>
                                        <p:tav tm="100000">
                                          <p:val>
                                            <p:strVal val="#ppt_w"/>
                                          </p:val>
                                        </p:tav>
                                      </p:tavLst>
                                    </p:anim>
                                    <p:anim calcmode="lin" valueType="num">
                                      <p:cBhvr>
                                        <p:cTn id="86" dur="500" fill="hold"/>
                                        <p:tgtEl>
                                          <p:spTgt spid="8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4" grpId="0" animBg="1"/>
      <p:bldP spid="65" grpId="0" animBg="1"/>
      <p:bldP spid="78" grpId="0" animBg="1"/>
      <p:bldP spid="79" grpId="0" animBg="1"/>
      <p:bldP spid="80" grpId="0" animBg="1"/>
      <p:bldP spid="81" grpId="0" animBg="1"/>
      <p:bldP spid="8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cxnSp>
        <p:nvCxnSpPr>
          <p:cNvPr id="3" name="肘形连接符 2"/>
          <p:cNvCxnSpPr>
            <a:cxnSpLocks noChangeShapeType="1"/>
          </p:cNvCxnSpPr>
          <p:nvPr/>
        </p:nvCxnSpPr>
        <p:spPr bwMode="auto">
          <a:xfrm flipH="1" flipV="1">
            <a:off x="6376195" y="1873251"/>
            <a:ext cx="3770313" cy="546100"/>
          </a:xfrm>
          <a:prstGeom prst="bentConnector3">
            <a:avLst>
              <a:gd name="adj1" fmla="val 218"/>
            </a:avLst>
          </a:prstGeom>
          <a:noFill/>
          <a:ln w="19050">
            <a:solidFill>
              <a:schemeClr val="bg1"/>
            </a:solidFill>
            <a:bevel/>
            <a:headEnd type="oval" w="med" len="med"/>
            <a:tailEnd type="oval" w="med" len="med"/>
          </a:ln>
        </p:spPr>
      </p:cxnSp>
      <p:cxnSp>
        <p:nvCxnSpPr>
          <p:cNvPr id="4" name="肘形连接符 3"/>
          <p:cNvCxnSpPr>
            <a:cxnSpLocks noChangeShapeType="1"/>
          </p:cNvCxnSpPr>
          <p:nvPr/>
        </p:nvCxnSpPr>
        <p:spPr bwMode="auto">
          <a:xfrm flipH="1">
            <a:off x="6376195" y="5302252"/>
            <a:ext cx="3770313" cy="544513"/>
          </a:xfrm>
          <a:prstGeom prst="bentConnector3">
            <a:avLst>
              <a:gd name="adj1" fmla="val 218"/>
            </a:avLst>
          </a:prstGeom>
          <a:noFill/>
          <a:ln w="19050">
            <a:solidFill>
              <a:schemeClr val="bg1"/>
            </a:solidFill>
            <a:bevel/>
            <a:headEnd type="oval" w="med" len="med"/>
            <a:tailEnd type="oval" w="med" len="med"/>
          </a:ln>
        </p:spPr>
      </p:cxnSp>
      <p:cxnSp>
        <p:nvCxnSpPr>
          <p:cNvPr id="5" name="肘形连接符 4"/>
          <p:cNvCxnSpPr>
            <a:cxnSpLocks noChangeShapeType="1"/>
          </p:cNvCxnSpPr>
          <p:nvPr/>
        </p:nvCxnSpPr>
        <p:spPr bwMode="auto">
          <a:xfrm flipV="1">
            <a:off x="2128045" y="1873251"/>
            <a:ext cx="3635375" cy="546100"/>
          </a:xfrm>
          <a:prstGeom prst="bentConnector3">
            <a:avLst>
              <a:gd name="adj1" fmla="val 218"/>
            </a:avLst>
          </a:prstGeom>
          <a:noFill/>
          <a:ln w="19050">
            <a:solidFill>
              <a:schemeClr val="bg1"/>
            </a:solidFill>
            <a:bevel/>
            <a:headEnd type="oval" w="med" len="med"/>
            <a:tailEnd type="oval" w="med" len="med"/>
          </a:ln>
        </p:spPr>
      </p:cxnSp>
      <p:cxnSp>
        <p:nvCxnSpPr>
          <p:cNvPr id="6" name="肘形连接符 5"/>
          <p:cNvCxnSpPr>
            <a:cxnSpLocks noChangeShapeType="1"/>
          </p:cNvCxnSpPr>
          <p:nvPr/>
        </p:nvCxnSpPr>
        <p:spPr bwMode="auto">
          <a:xfrm>
            <a:off x="2128045" y="5302252"/>
            <a:ext cx="3635375" cy="544513"/>
          </a:xfrm>
          <a:prstGeom prst="bentConnector3">
            <a:avLst>
              <a:gd name="adj1" fmla="val 218"/>
            </a:avLst>
          </a:prstGeom>
          <a:noFill/>
          <a:ln w="19050">
            <a:solidFill>
              <a:schemeClr val="bg1"/>
            </a:solidFill>
            <a:bevel/>
            <a:headEnd type="oval" w="med" len="med"/>
            <a:tailEnd type="oval" w="med" len="med"/>
          </a:ln>
        </p:spPr>
      </p:cxnSp>
      <p:sp>
        <p:nvSpPr>
          <p:cNvPr id="7" name="文本框 5"/>
          <p:cNvSpPr>
            <a:spLocks noChangeArrowheads="1"/>
          </p:cNvSpPr>
          <p:nvPr/>
        </p:nvSpPr>
        <p:spPr bwMode="auto">
          <a:xfrm>
            <a:off x="2886869" y="4941888"/>
            <a:ext cx="2876551" cy="704851"/>
          </a:xfrm>
          <a:prstGeom prst="rect">
            <a:avLst/>
          </a:prstGeom>
          <a:noFill/>
          <a:ln w="9525">
            <a:noFill/>
            <a:miter lim="800000"/>
            <a:headEnd/>
            <a:tailEnd/>
          </a:ln>
        </p:spPr>
        <p:txBody>
          <a:bodyPr lIns="91440" tIns="45720" rIns="91440" bIns="45720"/>
          <a:lstStyle/>
          <a:p>
            <a:pPr>
              <a:lnSpc>
                <a:spcPct val="120000"/>
              </a:lnSpc>
            </a:pPr>
            <a:r>
              <a:rPr lang="zh-CN" altLang="en-US" sz="1467" dirty="0">
                <a:solidFill>
                  <a:schemeClr val="bg1"/>
                </a:solidFill>
                <a:latin typeface="微软雅黑" pitchFamily="34" charset="-122"/>
                <a:ea typeface="微软雅黑" pitchFamily="34" charset="-122"/>
                <a:sym typeface="方正兰亭黑_GBK" pitchFamily="2" charset="-122"/>
              </a:rPr>
              <a:t>在此录入上述图表的描述说明，在此录入上述图表的描述说明，在此录入上述图表的描述说明。</a:t>
            </a:r>
            <a:endParaRPr lang="zh-CN" altLang="en-US" sz="3200" dirty="0">
              <a:solidFill>
                <a:schemeClr val="bg1"/>
              </a:solidFill>
              <a:latin typeface="微软雅黑" pitchFamily="34" charset="-122"/>
              <a:ea typeface="微软雅黑" pitchFamily="34" charset="-122"/>
            </a:endParaRPr>
          </a:p>
        </p:txBody>
      </p:sp>
      <p:sp>
        <p:nvSpPr>
          <p:cNvPr id="8" name="文本框 6"/>
          <p:cNvSpPr>
            <a:spLocks noChangeArrowheads="1"/>
          </p:cNvSpPr>
          <p:nvPr/>
        </p:nvSpPr>
        <p:spPr bwMode="auto">
          <a:xfrm>
            <a:off x="2880520" y="5868988"/>
            <a:ext cx="1210588" cy="400110"/>
          </a:xfrm>
          <a:prstGeom prst="rect">
            <a:avLst/>
          </a:prstGeom>
          <a:noFill/>
          <a:ln w="9525">
            <a:noFill/>
            <a:miter lim="800000"/>
            <a:headEnd/>
            <a:tailEnd/>
          </a:ln>
        </p:spPr>
        <p:txBody>
          <a:bodyPr wrap="none" lIns="91440" tIns="45720" rIns="91440" bIns="45720">
            <a:spAutoFit/>
          </a:bodyPr>
          <a:lstStyle/>
          <a:p>
            <a:r>
              <a:rPr lang="zh-CN" altLang="en-US" sz="2000" dirty="0">
                <a:solidFill>
                  <a:schemeClr val="bg1"/>
                </a:solidFill>
                <a:latin typeface="微软雅黑" pitchFamily="34" charset="-122"/>
                <a:ea typeface="微软雅黑" pitchFamily="34" charset="-122"/>
                <a:sym typeface="方正兰亭黑_GBK" pitchFamily="2" charset="-122"/>
              </a:rPr>
              <a:t>时间管理</a:t>
            </a:r>
            <a:endParaRPr lang="zh-CN" altLang="en-US" sz="3200" dirty="0">
              <a:solidFill>
                <a:schemeClr val="bg1"/>
              </a:solidFill>
              <a:latin typeface="微软雅黑" pitchFamily="34" charset="-122"/>
              <a:ea typeface="微软雅黑" pitchFamily="34" charset="-122"/>
            </a:endParaRPr>
          </a:p>
        </p:txBody>
      </p:sp>
      <p:grpSp>
        <p:nvGrpSpPr>
          <p:cNvPr id="9" name="组合 8"/>
          <p:cNvGrpSpPr>
            <a:grpSpLocks/>
          </p:cNvGrpSpPr>
          <p:nvPr/>
        </p:nvGrpSpPr>
        <p:grpSpPr bwMode="auto">
          <a:xfrm>
            <a:off x="1431133" y="3937000"/>
            <a:ext cx="1344612" cy="1346200"/>
            <a:chOff x="0" y="0"/>
            <a:chExt cx="1403797" cy="1403797"/>
          </a:xfrm>
        </p:grpSpPr>
        <p:sp>
          <p:nvSpPr>
            <p:cNvPr id="11" name="椭圆 10"/>
            <p:cNvSpPr>
              <a:spLocks noChangeArrowheads="1"/>
            </p:cNvSpPr>
            <p:nvPr/>
          </p:nvSpPr>
          <p:spPr bwMode="auto">
            <a:xfrm>
              <a:off x="0" y="0"/>
              <a:ext cx="1403797" cy="1403797"/>
            </a:xfrm>
            <a:prstGeom prst="ellipse">
              <a:avLst/>
            </a:prstGeom>
            <a:solidFill>
              <a:srgbClr val="FFC000"/>
            </a:solidFill>
            <a:ln w="12700">
              <a:noFill/>
              <a:bevel/>
              <a:headEnd/>
              <a:tailEnd/>
            </a:ln>
          </p:spPr>
          <p:txBody>
            <a:bodyPr anchor="ctr"/>
            <a:lstStyle/>
            <a:p>
              <a:pPr algn="ctr"/>
              <a:endParaRPr lang="zh-CN" altLang="zh-CN" sz="1333">
                <a:solidFill>
                  <a:schemeClr val="bg1"/>
                </a:solidFill>
                <a:latin typeface="微软雅黑" pitchFamily="34" charset="-122"/>
                <a:ea typeface="微软雅黑" pitchFamily="34" charset="-122"/>
                <a:sym typeface="方正兰亭黑_GBK" pitchFamily="2" charset="-122"/>
              </a:endParaRPr>
            </a:p>
          </p:txBody>
        </p:sp>
        <p:grpSp>
          <p:nvGrpSpPr>
            <p:cNvPr id="12" name="组合 11"/>
            <p:cNvGrpSpPr>
              <a:grpSpLocks/>
            </p:cNvGrpSpPr>
            <p:nvPr/>
          </p:nvGrpSpPr>
          <p:grpSpPr bwMode="auto">
            <a:xfrm>
              <a:off x="486136" y="362881"/>
              <a:ext cx="392888" cy="661931"/>
              <a:chOff x="0" y="0"/>
              <a:chExt cx="292099" cy="492124"/>
            </a:xfrm>
          </p:grpSpPr>
          <p:sp>
            <p:nvSpPr>
              <p:cNvPr id="13" name="Freeform 15"/>
              <p:cNvSpPr>
                <a:spLocks noEditPoints="1" noChangeArrowheads="1"/>
              </p:cNvSpPr>
              <p:nvPr/>
            </p:nvSpPr>
            <p:spPr bwMode="auto">
              <a:xfrm>
                <a:off x="0" y="0"/>
                <a:ext cx="292099" cy="492124"/>
              </a:xfrm>
              <a:custGeom>
                <a:avLst/>
                <a:gdLst>
                  <a:gd name="T0" fmla="*/ 0 w 166"/>
                  <a:gd name="T1" fmla="*/ 781246729 h 280"/>
                  <a:gd name="T2" fmla="*/ 463707212 w 166"/>
                  <a:gd name="T3" fmla="*/ 781246729 h 280"/>
                  <a:gd name="T4" fmla="*/ 463707212 w 166"/>
                  <a:gd name="T5" fmla="*/ 747764736 h 280"/>
                  <a:gd name="T6" fmla="*/ 463707212 w 166"/>
                  <a:gd name="T7" fmla="*/ 747764736 h 280"/>
                  <a:gd name="T8" fmla="*/ 458120271 w 166"/>
                  <a:gd name="T9" fmla="*/ 736604071 h 280"/>
                  <a:gd name="T10" fmla="*/ 446946608 w 166"/>
                  <a:gd name="T11" fmla="*/ 731023739 h 280"/>
                  <a:gd name="T12" fmla="*/ 16760501 w 166"/>
                  <a:gd name="T13" fmla="*/ 731023739 h 280"/>
                  <a:gd name="T14" fmla="*/ 16760501 w 166"/>
                  <a:gd name="T15" fmla="*/ 731023739 h 280"/>
                  <a:gd name="T16" fmla="*/ 5586833 w 166"/>
                  <a:gd name="T17" fmla="*/ 736604071 h 280"/>
                  <a:gd name="T18" fmla="*/ 0 w 166"/>
                  <a:gd name="T19" fmla="*/ 747764736 h 280"/>
                  <a:gd name="T20" fmla="*/ 0 w 166"/>
                  <a:gd name="T21" fmla="*/ 781246729 h 280"/>
                  <a:gd name="T22" fmla="*/ 0 w 166"/>
                  <a:gd name="T23" fmla="*/ 781246729 h 280"/>
                  <a:gd name="T24" fmla="*/ 0 w 166"/>
                  <a:gd name="T25" fmla="*/ 0 h 280"/>
                  <a:gd name="T26" fmla="*/ 463707212 w 166"/>
                  <a:gd name="T27" fmla="*/ 0 h 280"/>
                  <a:gd name="T28" fmla="*/ 463707212 w 166"/>
                  <a:gd name="T29" fmla="*/ 33482007 h 280"/>
                  <a:gd name="T30" fmla="*/ 463707212 w 166"/>
                  <a:gd name="T31" fmla="*/ 33482007 h 280"/>
                  <a:gd name="T32" fmla="*/ 458120271 w 166"/>
                  <a:gd name="T33" fmla="*/ 44642671 h 280"/>
                  <a:gd name="T34" fmla="*/ 446946608 w 166"/>
                  <a:gd name="T35" fmla="*/ 50223004 h 280"/>
                  <a:gd name="T36" fmla="*/ 16760501 w 166"/>
                  <a:gd name="T37" fmla="*/ 50223004 h 280"/>
                  <a:gd name="T38" fmla="*/ 16760501 w 166"/>
                  <a:gd name="T39" fmla="*/ 50223004 h 280"/>
                  <a:gd name="T40" fmla="*/ 5586833 w 166"/>
                  <a:gd name="T41" fmla="*/ 44642671 h 280"/>
                  <a:gd name="T42" fmla="*/ 0 w 166"/>
                  <a:gd name="T43" fmla="*/ 33482007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chemeClr val="bg1"/>
              </a:solidFill>
              <a:ln w="9525">
                <a:noFill/>
                <a:bevel/>
                <a:headEnd/>
                <a:tailEnd/>
              </a:ln>
            </p:spPr>
            <p:txBody>
              <a:bodyPr/>
              <a:lstStyle/>
              <a:p>
                <a:endParaRPr lang="zh-CN" altLang="zh-CN" sz="3200">
                  <a:solidFill>
                    <a:schemeClr val="bg1"/>
                  </a:solidFill>
                  <a:latin typeface="微软雅黑" pitchFamily="34" charset="-122"/>
                  <a:ea typeface="微软雅黑" pitchFamily="34" charset="-122"/>
                  <a:sym typeface="方正兰亭黑_GBK" pitchFamily="2" charset="-122"/>
                </a:endParaRPr>
              </a:p>
            </p:txBody>
          </p:sp>
          <p:sp>
            <p:nvSpPr>
              <p:cNvPr id="14" name="Freeform 16"/>
              <p:cNvSpPr>
                <a:spLocks noEditPoints="1" noChangeArrowheads="1"/>
              </p:cNvSpPr>
              <p:nvPr/>
            </p:nvSpPr>
            <p:spPr bwMode="auto">
              <a:xfrm>
                <a:off x="23812" y="46039"/>
                <a:ext cx="244476" cy="400050"/>
              </a:xfrm>
              <a:custGeom>
                <a:avLst/>
                <a:gdLst>
                  <a:gd name="T0" fmla="*/ 39373033 w 138"/>
                  <a:gd name="T1" fmla="*/ 139271810 h 228"/>
                  <a:gd name="T2" fmla="*/ 39373033 w 138"/>
                  <a:gd name="T3" fmla="*/ 161555291 h 228"/>
                  <a:gd name="T4" fmla="*/ 56247185 w 138"/>
                  <a:gd name="T5" fmla="*/ 194980513 h 228"/>
                  <a:gd name="T6" fmla="*/ 134993265 w 138"/>
                  <a:gd name="T7" fmla="*/ 267401880 h 228"/>
                  <a:gd name="T8" fmla="*/ 157492134 w 138"/>
                  <a:gd name="T9" fmla="*/ 289685361 h 228"/>
                  <a:gd name="T10" fmla="*/ 163116851 w 138"/>
                  <a:gd name="T11" fmla="*/ 317539712 h 228"/>
                  <a:gd name="T12" fmla="*/ 134993265 w 138"/>
                  <a:gd name="T13" fmla="*/ 367677544 h 228"/>
                  <a:gd name="T14" fmla="*/ 67496633 w 138"/>
                  <a:gd name="T15" fmla="*/ 423386246 h 228"/>
                  <a:gd name="T16" fmla="*/ 44997750 w 138"/>
                  <a:gd name="T17" fmla="*/ 451240597 h 228"/>
                  <a:gd name="T18" fmla="*/ 39373033 w 138"/>
                  <a:gd name="T19" fmla="*/ 490236799 h 228"/>
                  <a:gd name="T20" fmla="*/ 0 w 138"/>
                  <a:gd name="T21" fmla="*/ 635079424 h 228"/>
                  <a:gd name="T22" fmla="*/ 0 w 138"/>
                  <a:gd name="T23" fmla="*/ 479095058 h 228"/>
                  <a:gd name="T24" fmla="*/ 5624719 w 138"/>
                  <a:gd name="T25" fmla="*/ 428957117 h 228"/>
                  <a:gd name="T26" fmla="*/ 39373033 w 138"/>
                  <a:gd name="T27" fmla="*/ 395531895 h 228"/>
                  <a:gd name="T28" fmla="*/ 101244935 w 138"/>
                  <a:gd name="T29" fmla="*/ 339823193 h 228"/>
                  <a:gd name="T30" fmla="*/ 118119114 w 138"/>
                  <a:gd name="T31" fmla="*/ 317539712 h 228"/>
                  <a:gd name="T32" fmla="*/ 101244935 w 138"/>
                  <a:gd name="T33" fmla="*/ 295256231 h 228"/>
                  <a:gd name="T34" fmla="*/ 39373033 w 138"/>
                  <a:gd name="T35" fmla="*/ 239547529 h 228"/>
                  <a:gd name="T36" fmla="*/ 5624719 w 138"/>
                  <a:gd name="T37" fmla="*/ 200551383 h 228"/>
                  <a:gd name="T38" fmla="*/ 0 w 138"/>
                  <a:gd name="T39" fmla="*/ 155984421 h 228"/>
                  <a:gd name="T40" fmla="*/ 39373033 w 138"/>
                  <a:gd name="T41" fmla="*/ 0 h 228"/>
                  <a:gd name="T42" fmla="*/ 348732570 w 138"/>
                  <a:gd name="T43" fmla="*/ 635079424 h 228"/>
                  <a:gd name="T44" fmla="*/ 348732570 w 138"/>
                  <a:gd name="T45" fmla="*/ 490236799 h 228"/>
                  <a:gd name="T46" fmla="*/ 343107852 w 138"/>
                  <a:gd name="T47" fmla="*/ 451240597 h 228"/>
                  <a:gd name="T48" fmla="*/ 320608984 w 138"/>
                  <a:gd name="T49" fmla="*/ 423386246 h 228"/>
                  <a:gd name="T50" fmla="*/ 253112379 w 138"/>
                  <a:gd name="T51" fmla="*/ 367677544 h 228"/>
                  <a:gd name="T52" fmla="*/ 224988738 w 138"/>
                  <a:gd name="T53" fmla="*/ 317539712 h 228"/>
                  <a:gd name="T54" fmla="*/ 230613456 w 138"/>
                  <a:gd name="T55" fmla="*/ 289685361 h 228"/>
                  <a:gd name="T56" fmla="*/ 320608984 w 138"/>
                  <a:gd name="T57" fmla="*/ 211693123 h 228"/>
                  <a:gd name="T58" fmla="*/ 331858418 w 138"/>
                  <a:gd name="T59" fmla="*/ 194980513 h 228"/>
                  <a:gd name="T60" fmla="*/ 348732570 w 138"/>
                  <a:gd name="T61" fmla="*/ 161555291 h 228"/>
                  <a:gd name="T62" fmla="*/ 348732570 w 138"/>
                  <a:gd name="T63" fmla="*/ 0 h 228"/>
                  <a:gd name="T64" fmla="*/ 388105589 w 138"/>
                  <a:gd name="T65" fmla="*/ 155984421 h 228"/>
                  <a:gd name="T66" fmla="*/ 388105589 w 138"/>
                  <a:gd name="T67" fmla="*/ 183838772 h 228"/>
                  <a:gd name="T68" fmla="*/ 371231438 w 138"/>
                  <a:gd name="T69" fmla="*/ 222834864 h 228"/>
                  <a:gd name="T70" fmla="*/ 286860682 w 138"/>
                  <a:gd name="T71" fmla="*/ 295256231 h 228"/>
                  <a:gd name="T72" fmla="*/ 275611248 w 138"/>
                  <a:gd name="T73" fmla="*/ 306397972 h 228"/>
                  <a:gd name="T74" fmla="*/ 275611248 w 138"/>
                  <a:gd name="T75" fmla="*/ 328681453 h 228"/>
                  <a:gd name="T76" fmla="*/ 348732570 w 138"/>
                  <a:gd name="T77" fmla="*/ 395531895 h 228"/>
                  <a:gd name="T78" fmla="*/ 371231438 w 138"/>
                  <a:gd name="T79" fmla="*/ 412244506 h 228"/>
                  <a:gd name="T80" fmla="*/ 388105589 w 138"/>
                  <a:gd name="T81" fmla="*/ 451240597 h 228"/>
                  <a:gd name="T82" fmla="*/ 388105589 w 138"/>
                  <a:gd name="T83" fmla="*/ 635079424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chemeClr val="bg1"/>
              </a:solidFill>
              <a:ln w="9525">
                <a:noFill/>
                <a:bevel/>
                <a:headEnd/>
                <a:tailEnd/>
              </a:ln>
            </p:spPr>
            <p:txBody>
              <a:bodyPr/>
              <a:lstStyle/>
              <a:p>
                <a:endParaRPr lang="zh-CN" altLang="zh-CN" sz="3200">
                  <a:solidFill>
                    <a:schemeClr val="bg1"/>
                  </a:solidFill>
                  <a:latin typeface="微软雅黑" pitchFamily="34" charset="-122"/>
                  <a:ea typeface="微软雅黑" pitchFamily="34" charset="-122"/>
                  <a:sym typeface="方正兰亭黑_GBK" pitchFamily="2" charset="-122"/>
                </a:endParaRPr>
              </a:p>
            </p:txBody>
          </p:sp>
          <p:sp>
            <p:nvSpPr>
              <p:cNvPr id="15" name="Freeform 17"/>
              <p:cNvSpPr>
                <a:spLocks noChangeArrowheads="1"/>
              </p:cNvSpPr>
              <p:nvPr/>
            </p:nvSpPr>
            <p:spPr bwMode="auto">
              <a:xfrm>
                <a:off x="63499" y="166689"/>
                <a:ext cx="165100" cy="279400"/>
              </a:xfrm>
              <a:custGeom>
                <a:avLst/>
                <a:gdLst>
                  <a:gd name="T0" fmla="*/ 0 w 94"/>
                  <a:gd name="T1" fmla="*/ 443547440 h 160"/>
                  <a:gd name="T2" fmla="*/ 133836394 w 94"/>
                  <a:gd name="T3" fmla="*/ 443547440 h 160"/>
                  <a:gd name="T4" fmla="*/ 262096275 w 94"/>
                  <a:gd name="T5" fmla="*/ 443547440 h 160"/>
                  <a:gd name="T6" fmla="*/ 262096275 w 94"/>
                  <a:gd name="T7" fmla="*/ 371470999 h 160"/>
                  <a:gd name="T8" fmla="*/ 161718965 w 94"/>
                  <a:gd name="T9" fmla="*/ 271672849 h 160"/>
                  <a:gd name="T10" fmla="*/ 161718965 w 94"/>
                  <a:gd name="T11" fmla="*/ 271672849 h 160"/>
                  <a:gd name="T12" fmla="*/ 150565937 w 94"/>
                  <a:gd name="T13" fmla="*/ 260584166 h 160"/>
                  <a:gd name="T14" fmla="*/ 144989423 w 94"/>
                  <a:gd name="T15" fmla="*/ 249495483 h 160"/>
                  <a:gd name="T16" fmla="*/ 144989423 w 94"/>
                  <a:gd name="T17" fmla="*/ 216229378 h 160"/>
                  <a:gd name="T18" fmla="*/ 144989423 w 94"/>
                  <a:gd name="T19" fmla="*/ 121975571 h 160"/>
                  <a:gd name="T20" fmla="*/ 144989423 w 94"/>
                  <a:gd name="T21" fmla="*/ 121975571 h 160"/>
                  <a:gd name="T22" fmla="*/ 144989423 w 94"/>
                  <a:gd name="T23" fmla="*/ 105342518 h 160"/>
                  <a:gd name="T24" fmla="*/ 150565937 w 94"/>
                  <a:gd name="T25" fmla="*/ 88709493 h 160"/>
                  <a:gd name="T26" fmla="*/ 172871993 w 94"/>
                  <a:gd name="T27" fmla="*/ 60987785 h 160"/>
                  <a:gd name="T28" fmla="*/ 211907592 w 94"/>
                  <a:gd name="T29" fmla="*/ 27721715 h 160"/>
                  <a:gd name="T30" fmla="*/ 211907592 w 94"/>
                  <a:gd name="T31" fmla="*/ 27721715 h 160"/>
                  <a:gd name="T32" fmla="*/ 228637135 w 94"/>
                  <a:gd name="T33" fmla="*/ 16633032 h 160"/>
                  <a:gd name="T34" fmla="*/ 245366732 w 94"/>
                  <a:gd name="T35" fmla="*/ 0 h 160"/>
                  <a:gd name="T36" fmla="*/ 133836394 w 94"/>
                  <a:gd name="T37" fmla="*/ 0 h 160"/>
                  <a:gd name="T38" fmla="*/ 16729549 w 94"/>
                  <a:gd name="T39" fmla="*/ 0 h 160"/>
                  <a:gd name="T40" fmla="*/ 16729549 w 94"/>
                  <a:gd name="T41" fmla="*/ 0 h 160"/>
                  <a:gd name="T42" fmla="*/ 33459099 w 94"/>
                  <a:gd name="T43" fmla="*/ 16633032 h 160"/>
                  <a:gd name="T44" fmla="*/ 50188641 w 94"/>
                  <a:gd name="T45" fmla="*/ 27721715 h 160"/>
                  <a:gd name="T46" fmla="*/ 89224254 w 94"/>
                  <a:gd name="T47" fmla="*/ 60987785 h 160"/>
                  <a:gd name="T48" fmla="*/ 89224254 w 94"/>
                  <a:gd name="T49" fmla="*/ 60987785 h 160"/>
                  <a:gd name="T50" fmla="*/ 105953796 w 94"/>
                  <a:gd name="T51" fmla="*/ 88709493 h 160"/>
                  <a:gd name="T52" fmla="*/ 117106852 w 94"/>
                  <a:gd name="T53" fmla="*/ 105342518 h 160"/>
                  <a:gd name="T54" fmla="*/ 117106852 w 94"/>
                  <a:gd name="T55" fmla="*/ 121975571 h 160"/>
                  <a:gd name="T56" fmla="*/ 117106852 w 94"/>
                  <a:gd name="T57" fmla="*/ 216229378 h 160"/>
                  <a:gd name="T58" fmla="*/ 117106852 w 94"/>
                  <a:gd name="T59" fmla="*/ 216229378 h 160"/>
                  <a:gd name="T60" fmla="*/ 117106852 w 94"/>
                  <a:gd name="T61" fmla="*/ 249495483 h 160"/>
                  <a:gd name="T62" fmla="*/ 111530310 w 94"/>
                  <a:gd name="T63" fmla="*/ 260584166 h 160"/>
                  <a:gd name="T64" fmla="*/ 105953796 w 94"/>
                  <a:gd name="T65" fmla="*/ 271672849 h 160"/>
                  <a:gd name="T66" fmla="*/ 0 w 94"/>
                  <a:gd name="T67" fmla="*/ 371470999 h 160"/>
                  <a:gd name="T68" fmla="*/ 0 w 94"/>
                  <a:gd name="T69" fmla="*/ 44354744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chemeClr val="bg1"/>
              </a:solidFill>
              <a:ln w="9525">
                <a:noFill/>
                <a:bevel/>
                <a:headEnd/>
                <a:tailEnd/>
              </a:ln>
            </p:spPr>
            <p:txBody>
              <a:bodyPr/>
              <a:lstStyle/>
              <a:p>
                <a:endParaRPr lang="zh-CN" altLang="zh-CN" sz="3200">
                  <a:solidFill>
                    <a:schemeClr val="bg1"/>
                  </a:solidFill>
                  <a:latin typeface="微软雅黑" pitchFamily="34" charset="-122"/>
                  <a:ea typeface="微软雅黑" pitchFamily="34" charset="-122"/>
                  <a:sym typeface="方正兰亭黑_GBK" pitchFamily="2" charset="-122"/>
                </a:endParaRPr>
              </a:p>
            </p:txBody>
          </p:sp>
        </p:grpSp>
      </p:grpSp>
      <p:sp>
        <p:nvSpPr>
          <p:cNvPr id="16" name="文本框 13"/>
          <p:cNvSpPr>
            <a:spLocks noChangeArrowheads="1"/>
          </p:cNvSpPr>
          <p:nvPr/>
        </p:nvSpPr>
        <p:spPr bwMode="auto">
          <a:xfrm>
            <a:off x="6450808" y="4926013"/>
            <a:ext cx="2865437" cy="704851"/>
          </a:xfrm>
          <a:prstGeom prst="rect">
            <a:avLst/>
          </a:prstGeom>
          <a:noFill/>
          <a:ln w="9525">
            <a:noFill/>
            <a:miter lim="800000"/>
            <a:headEnd/>
            <a:tailEnd/>
          </a:ln>
        </p:spPr>
        <p:txBody>
          <a:bodyPr lIns="91440" tIns="45720" rIns="91440" bIns="45720"/>
          <a:lstStyle/>
          <a:p>
            <a:pPr>
              <a:lnSpc>
                <a:spcPct val="120000"/>
              </a:lnSpc>
            </a:pPr>
            <a:r>
              <a:rPr lang="zh-CN" altLang="en-US" sz="1467" dirty="0">
                <a:solidFill>
                  <a:schemeClr val="bg1"/>
                </a:solidFill>
                <a:latin typeface="微软雅黑" pitchFamily="34" charset="-122"/>
                <a:ea typeface="微软雅黑" pitchFamily="34" charset="-122"/>
                <a:sym typeface="方正兰亭黑_GBK" pitchFamily="2" charset="-122"/>
              </a:rPr>
              <a:t>在此录入上述图表的描述说明，在此录入上述图表的描述说明，在此录入上述图表的描述说明。</a:t>
            </a:r>
            <a:endParaRPr lang="zh-CN" altLang="en-US" sz="3200" dirty="0">
              <a:solidFill>
                <a:schemeClr val="bg1"/>
              </a:solidFill>
              <a:latin typeface="微软雅黑" pitchFamily="34" charset="-122"/>
              <a:ea typeface="微软雅黑" pitchFamily="34" charset="-122"/>
            </a:endParaRPr>
          </a:p>
        </p:txBody>
      </p:sp>
      <p:sp>
        <p:nvSpPr>
          <p:cNvPr id="17" name="文本框 14"/>
          <p:cNvSpPr>
            <a:spLocks noChangeArrowheads="1"/>
          </p:cNvSpPr>
          <p:nvPr/>
        </p:nvSpPr>
        <p:spPr bwMode="auto">
          <a:xfrm>
            <a:off x="8008146" y="5868988"/>
            <a:ext cx="1210588" cy="400110"/>
          </a:xfrm>
          <a:prstGeom prst="rect">
            <a:avLst/>
          </a:prstGeom>
          <a:noFill/>
          <a:ln w="9525">
            <a:noFill/>
            <a:miter lim="800000"/>
            <a:headEnd/>
            <a:tailEnd/>
          </a:ln>
        </p:spPr>
        <p:txBody>
          <a:bodyPr wrap="none" lIns="91440" tIns="45720" rIns="91440" bIns="45720">
            <a:spAutoFit/>
          </a:bodyPr>
          <a:lstStyle/>
          <a:p>
            <a:r>
              <a:rPr lang="zh-CN" altLang="en-US" sz="2000" dirty="0">
                <a:solidFill>
                  <a:schemeClr val="bg1"/>
                </a:solidFill>
                <a:latin typeface="微软雅黑" pitchFamily="34" charset="-122"/>
                <a:ea typeface="微软雅黑" pitchFamily="34" charset="-122"/>
                <a:sym typeface="方正兰亭黑_GBK" pitchFamily="2" charset="-122"/>
              </a:rPr>
              <a:t>得失管理</a:t>
            </a:r>
            <a:endParaRPr lang="zh-CN" altLang="en-US" sz="3200" dirty="0">
              <a:solidFill>
                <a:schemeClr val="bg1"/>
              </a:solidFill>
              <a:latin typeface="微软雅黑" pitchFamily="34" charset="-122"/>
              <a:ea typeface="微软雅黑" pitchFamily="34" charset="-122"/>
            </a:endParaRPr>
          </a:p>
        </p:txBody>
      </p:sp>
      <p:sp>
        <p:nvSpPr>
          <p:cNvPr id="18" name="文本框 15"/>
          <p:cNvSpPr>
            <a:spLocks noChangeArrowheads="1"/>
          </p:cNvSpPr>
          <p:nvPr/>
        </p:nvSpPr>
        <p:spPr bwMode="auto">
          <a:xfrm>
            <a:off x="2886869" y="1939925"/>
            <a:ext cx="2876551" cy="1006475"/>
          </a:xfrm>
          <a:prstGeom prst="rect">
            <a:avLst/>
          </a:prstGeom>
          <a:noFill/>
          <a:ln w="9525">
            <a:noFill/>
            <a:miter lim="800000"/>
            <a:headEnd/>
            <a:tailEnd/>
          </a:ln>
        </p:spPr>
        <p:txBody>
          <a:bodyPr lIns="91440" tIns="45720" rIns="91440" bIns="45720"/>
          <a:lstStyle/>
          <a:p>
            <a:pPr>
              <a:lnSpc>
                <a:spcPct val="120000"/>
              </a:lnSpc>
            </a:pPr>
            <a:r>
              <a:rPr lang="zh-CN" altLang="en-US" sz="1467">
                <a:solidFill>
                  <a:schemeClr val="bg1"/>
                </a:solidFill>
                <a:latin typeface="微软雅黑" pitchFamily="34" charset="-122"/>
                <a:ea typeface="微软雅黑" pitchFamily="34" charset="-122"/>
                <a:sym typeface="方正兰亭黑_GBK" pitchFamily="2" charset="-122"/>
              </a:rPr>
              <a:t>在此录入上述图表的描述说明，在此录入上述图表的描述说明，在此录入上述图表的描述说明。</a:t>
            </a:r>
            <a:endParaRPr lang="zh-CN" altLang="en-US" sz="3200">
              <a:solidFill>
                <a:schemeClr val="bg1"/>
              </a:solidFill>
              <a:latin typeface="微软雅黑" pitchFamily="34" charset="-122"/>
              <a:ea typeface="微软雅黑" pitchFamily="34" charset="-122"/>
            </a:endParaRPr>
          </a:p>
        </p:txBody>
      </p:sp>
      <p:sp>
        <p:nvSpPr>
          <p:cNvPr id="19" name="文本框 16"/>
          <p:cNvSpPr>
            <a:spLocks noChangeArrowheads="1"/>
          </p:cNvSpPr>
          <p:nvPr/>
        </p:nvSpPr>
        <p:spPr bwMode="auto">
          <a:xfrm>
            <a:off x="2893220" y="1463675"/>
            <a:ext cx="1210588" cy="400110"/>
          </a:xfrm>
          <a:prstGeom prst="rect">
            <a:avLst/>
          </a:prstGeom>
          <a:noFill/>
          <a:ln w="9525">
            <a:noFill/>
            <a:miter lim="800000"/>
            <a:headEnd/>
            <a:tailEnd/>
          </a:ln>
        </p:spPr>
        <p:txBody>
          <a:bodyPr wrap="none" lIns="91440" tIns="45720" rIns="91440" bIns="45720">
            <a:spAutoFit/>
          </a:bodyPr>
          <a:lstStyle/>
          <a:p>
            <a:r>
              <a:rPr lang="zh-CN" altLang="en-US" sz="2000" dirty="0">
                <a:solidFill>
                  <a:schemeClr val="bg1"/>
                </a:solidFill>
                <a:latin typeface="微软雅黑" pitchFamily="34" charset="-122"/>
                <a:ea typeface="微软雅黑" pitchFamily="34" charset="-122"/>
                <a:sym typeface="方正兰亭黑_GBK" pitchFamily="2" charset="-122"/>
              </a:rPr>
              <a:t>团队管理</a:t>
            </a:r>
            <a:endParaRPr lang="zh-CN" altLang="en-US" sz="3200" dirty="0">
              <a:solidFill>
                <a:schemeClr val="bg1"/>
              </a:solidFill>
              <a:latin typeface="微软雅黑" pitchFamily="34" charset="-122"/>
              <a:ea typeface="微软雅黑" pitchFamily="34" charset="-122"/>
            </a:endParaRPr>
          </a:p>
        </p:txBody>
      </p:sp>
      <p:sp>
        <p:nvSpPr>
          <p:cNvPr id="20" name="文本框 17"/>
          <p:cNvSpPr>
            <a:spLocks noChangeArrowheads="1"/>
          </p:cNvSpPr>
          <p:nvPr/>
        </p:nvSpPr>
        <p:spPr bwMode="auto">
          <a:xfrm>
            <a:off x="6450808" y="1939926"/>
            <a:ext cx="2865437" cy="1163639"/>
          </a:xfrm>
          <a:prstGeom prst="rect">
            <a:avLst/>
          </a:prstGeom>
          <a:noFill/>
          <a:ln w="9525">
            <a:noFill/>
            <a:miter lim="800000"/>
            <a:headEnd/>
            <a:tailEnd/>
          </a:ln>
        </p:spPr>
        <p:txBody>
          <a:bodyPr lIns="91440" tIns="45720" rIns="91440" bIns="45720"/>
          <a:lstStyle/>
          <a:p>
            <a:pPr>
              <a:lnSpc>
                <a:spcPct val="120000"/>
              </a:lnSpc>
            </a:pPr>
            <a:r>
              <a:rPr lang="zh-CN" altLang="en-US" sz="1467">
                <a:solidFill>
                  <a:schemeClr val="bg1"/>
                </a:solidFill>
                <a:latin typeface="微软雅黑" pitchFamily="34" charset="-122"/>
                <a:ea typeface="微软雅黑" pitchFamily="34" charset="-122"/>
                <a:sym typeface="方正兰亭黑_GBK" pitchFamily="2" charset="-122"/>
              </a:rPr>
              <a:t>在此录入上述图表的描述说明，在此录入上述图表的描述说明，在此录入上述图表的描述说明。</a:t>
            </a:r>
          </a:p>
          <a:p>
            <a:pPr>
              <a:lnSpc>
                <a:spcPct val="120000"/>
              </a:lnSpc>
            </a:pPr>
            <a:endParaRPr lang="zh-CN" altLang="en-US" sz="1467">
              <a:solidFill>
                <a:schemeClr val="bg1"/>
              </a:solidFill>
              <a:latin typeface="微软雅黑" pitchFamily="34" charset="-122"/>
              <a:ea typeface="微软雅黑" pitchFamily="34" charset="-122"/>
              <a:sym typeface="方正兰亭黑_GBK" pitchFamily="2" charset="-122"/>
            </a:endParaRPr>
          </a:p>
        </p:txBody>
      </p:sp>
      <p:sp>
        <p:nvSpPr>
          <p:cNvPr id="21" name="文本框 18"/>
          <p:cNvSpPr>
            <a:spLocks noChangeArrowheads="1"/>
          </p:cNvSpPr>
          <p:nvPr/>
        </p:nvSpPr>
        <p:spPr bwMode="auto">
          <a:xfrm>
            <a:off x="8020846" y="1463675"/>
            <a:ext cx="1210588" cy="400110"/>
          </a:xfrm>
          <a:prstGeom prst="rect">
            <a:avLst/>
          </a:prstGeom>
          <a:noFill/>
          <a:ln w="9525">
            <a:noFill/>
            <a:miter lim="800000"/>
            <a:headEnd/>
            <a:tailEnd/>
          </a:ln>
        </p:spPr>
        <p:txBody>
          <a:bodyPr wrap="none" lIns="91440" tIns="45720" rIns="91440" bIns="45720">
            <a:spAutoFit/>
          </a:bodyPr>
          <a:lstStyle/>
          <a:p>
            <a:r>
              <a:rPr lang="zh-CN" altLang="en-US" sz="2000">
                <a:solidFill>
                  <a:schemeClr val="bg1"/>
                </a:solidFill>
                <a:latin typeface="微软雅黑" pitchFamily="34" charset="-122"/>
                <a:ea typeface="微软雅黑" pitchFamily="34" charset="-122"/>
                <a:sym typeface="方正兰亭黑_GBK" pitchFamily="2" charset="-122"/>
              </a:rPr>
              <a:t>项目管理</a:t>
            </a:r>
            <a:endParaRPr lang="zh-CN" altLang="en-US" sz="3200">
              <a:solidFill>
                <a:schemeClr val="bg1"/>
              </a:solidFill>
              <a:latin typeface="微软雅黑" pitchFamily="34" charset="-122"/>
              <a:ea typeface="微软雅黑" pitchFamily="34" charset="-122"/>
            </a:endParaRPr>
          </a:p>
        </p:txBody>
      </p:sp>
      <p:grpSp>
        <p:nvGrpSpPr>
          <p:cNvPr id="22" name="组合 21"/>
          <p:cNvGrpSpPr>
            <a:grpSpLocks/>
          </p:cNvGrpSpPr>
          <p:nvPr/>
        </p:nvGrpSpPr>
        <p:grpSpPr bwMode="auto">
          <a:xfrm>
            <a:off x="9430545" y="3937000"/>
            <a:ext cx="1346200" cy="1346200"/>
            <a:chOff x="0" y="0"/>
            <a:chExt cx="1403797" cy="1403797"/>
          </a:xfrm>
        </p:grpSpPr>
        <p:sp>
          <p:nvSpPr>
            <p:cNvPr id="23" name="椭圆 22"/>
            <p:cNvSpPr>
              <a:spLocks noChangeArrowheads="1"/>
            </p:cNvSpPr>
            <p:nvPr/>
          </p:nvSpPr>
          <p:spPr bwMode="auto">
            <a:xfrm>
              <a:off x="0" y="0"/>
              <a:ext cx="1403797" cy="1403797"/>
            </a:xfrm>
            <a:prstGeom prst="ellipse">
              <a:avLst/>
            </a:prstGeom>
            <a:solidFill>
              <a:srgbClr val="CC203D"/>
            </a:solidFill>
            <a:ln w="12700">
              <a:noFill/>
              <a:bevel/>
              <a:headEnd/>
              <a:tailEnd/>
            </a:ln>
          </p:spPr>
          <p:txBody>
            <a:bodyPr anchor="ctr"/>
            <a:lstStyle/>
            <a:p>
              <a:pPr algn="ctr"/>
              <a:endParaRPr lang="zh-CN" altLang="zh-CN" sz="1333">
                <a:solidFill>
                  <a:schemeClr val="bg1"/>
                </a:solidFill>
                <a:latin typeface="微软雅黑" pitchFamily="34" charset="-122"/>
                <a:ea typeface="微软雅黑" pitchFamily="34" charset="-122"/>
                <a:sym typeface="方正兰亭黑_GBK" pitchFamily="2" charset="-122"/>
              </a:endParaRPr>
            </a:p>
          </p:txBody>
        </p:sp>
        <p:sp>
          <p:nvSpPr>
            <p:cNvPr id="24" name="Freeform 12"/>
            <p:cNvSpPr>
              <a:spLocks noEditPoints="1" noChangeArrowheads="1"/>
            </p:cNvSpPr>
            <p:nvPr/>
          </p:nvSpPr>
          <p:spPr bwMode="auto">
            <a:xfrm>
              <a:off x="479640" y="362881"/>
              <a:ext cx="471466" cy="666418"/>
            </a:xfrm>
            <a:custGeom>
              <a:avLst/>
              <a:gdLst>
                <a:gd name="T0" fmla="*/ 2147483647 w 408"/>
                <a:gd name="T1" fmla="*/ 2147483647 h 578"/>
                <a:gd name="T2" fmla="*/ 2147483647 w 408"/>
                <a:gd name="T3" fmla="*/ 2147483647 h 578"/>
                <a:gd name="T4" fmla="*/ 2147483647 w 408"/>
                <a:gd name="T5" fmla="*/ 2147483647 h 578"/>
                <a:gd name="T6" fmla="*/ 2147483647 w 408"/>
                <a:gd name="T7" fmla="*/ 2147483647 h 578"/>
                <a:gd name="T8" fmla="*/ 2147483647 w 408"/>
                <a:gd name="T9" fmla="*/ 2147483647 h 578"/>
                <a:gd name="T10" fmla="*/ 2147483647 w 408"/>
                <a:gd name="T11" fmla="*/ 2147483647 h 578"/>
                <a:gd name="T12" fmla="*/ 2147483647 w 408"/>
                <a:gd name="T13" fmla="*/ 2147483647 h 578"/>
                <a:gd name="T14" fmla="*/ 2147483647 w 408"/>
                <a:gd name="T15" fmla="*/ 2147483647 h 578"/>
                <a:gd name="T16" fmla="*/ 2147483647 w 408"/>
                <a:gd name="T17" fmla="*/ 2147483647 h 578"/>
                <a:gd name="T18" fmla="*/ 2147483647 w 408"/>
                <a:gd name="T19" fmla="*/ 2147483647 h 578"/>
                <a:gd name="T20" fmla="*/ 2147483647 w 408"/>
                <a:gd name="T21" fmla="*/ 2147483647 h 578"/>
                <a:gd name="T22" fmla="*/ 2147483647 w 408"/>
                <a:gd name="T23" fmla="*/ 2147483647 h 578"/>
                <a:gd name="T24" fmla="*/ 2147483647 w 408"/>
                <a:gd name="T25" fmla="*/ 2147483647 h 578"/>
                <a:gd name="T26" fmla="*/ 2147483647 w 408"/>
                <a:gd name="T27" fmla="*/ 2147483647 h 578"/>
                <a:gd name="T28" fmla="*/ 2147483647 w 408"/>
                <a:gd name="T29" fmla="*/ 2147483647 h 578"/>
                <a:gd name="T30" fmla="*/ 2147483647 w 408"/>
                <a:gd name="T31" fmla="*/ 2147483647 h 578"/>
                <a:gd name="T32" fmla="*/ 1060602027 w 408"/>
                <a:gd name="T33" fmla="*/ 2147483647 h 578"/>
                <a:gd name="T34" fmla="*/ 0 w 408"/>
                <a:gd name="T35" fmla="*/ 2147483647 h 578"/>
                <a:gd name="T36" fmla="*/ 2147483647 w 408"/>
                <a:gd name="T37" fmla="*/ 2147483647 h 578"/>
                <a:gd name="T38" fmla="*/ 2147483647 w 408"/>
                <a:gd name="T39" fmla="*/ 2147483647 h 578"/>
                <a:gd name="T40" fmla="*/ 2147483647 w 408"/>
                <a:gd name="T41" fmla="*/ 2147483647 h 578"/>
                <a:gd name="T42" fmla="*/ 2147483647 w 408"/>
                <a:gd name="T43" fmla="*/ 2147483647 h 578"/>
                <a:gd name="T44" fmla="*/ 2147483647 w 408"/>
                <a:gd name="T45" fmla="*/ 0 h 578"/>
                <a:gd name="T46" fmla="*/ 2147483647 w 408"/>
                <a:gd name="T47" fmla="*/ 2116668924 h 578"/>
                <a:gd name="T48" fmla="*/ 2147483647 w 408"/>
                <a:gd name="T49" fmla="*/ 2147483647 h 578"/>
                <a:gd name="T50" fmla="*/ 2147483647 w 408"/>
                <a:gd name="T51" fmla="*/ 2147483647 h 578"/>
                <a:gd name="T52" fmla="*/ 2147483647 w 408"/>
                <a:gd name="T53" fmla="*/ 2147483647 h 578"/>
                <a:gd name="T54" fmla="*/ 2147483647 w 408"/>
                <a:gd name="T55" fmla="*/ 2147483647 h 578"/>
                <a:gd name="T56" fmla="*/ 2147483647 w 408"/>
                <a:gd name="T57" fmla="*/ 2147483647 h 578"/>
                <a:gd name="T58" fmla="*/ 2147483647 w 408"/>
                <a:gd name="T59" fmla="*/ 2147483647 h 578"/>
                <a:gd name="T60" fmla="*/ 2147483647 w 408"/>
                <a:gd name="T61" fmla="*/ 2147483647 h 578"/>
                <a:gd name="T62" fmla="*/ 2147483647 w 408"/>
                <a:gd name="T63" fmla="*/ 2147483647 h 578"/>
                <a:gd name="T64" fmla="*/ 2147483647 w 408"/>
                <a:gd name="T65" fmla="*/ 2147483647 h 578"/>
                <a:gd name="T66" fmla="*/ 2147483647 w 408"/>
                <a:gd name="T67" fmla="*/ 2147483647 h 578"/>
                <a:gd name="T68" fmla="*/ 2147483647 w 408"/>
                <a:gd name="T69" fmla="*/ 2147483647 h 578"/>
                <a:gd name="T70" fmla="*/ 2147483647 w 408"/>
                <a:gd name="T71" fmla="*/ 2147483647 h 578"/>
                <a:gd name="T72" fmla="*/ 2147483647 w 408"/>
                <a:gd name="T73" fmla="*/ 2147483647 h 578"/>
                <a:gd name="T74" fmla="*/ 2147483647 w 408"/>
                <a:gd name="T75" fmla="*/ 2147483647 h 578"/>
                <a:gd name="T76" fmla="*/ 2147483647 w 408"/>
                <a:gd name="T77" fmla="*/ 2147483647 h 578"/>
                <a:gd name="T78" fmla="*/ 2147483647 w 408"/>
                <a:gd name="T79" fmla="*/ 2147483647 h 578"/>
                <a:gd name="T80" fmla="*/ 2147483647 w 408"/>
                <a:gd name="T81" fmla="*/ 2147483647 h 578"/>
                <a:gd name="T82" fmla="*/ 2147483647 w 408"/>
                <a:gd name="T83" fmla="*/ 2147483647 h 578"/>
                <a:gd name="T84" fmla="*/ 2147483647 w 408"/>
                <a:gd name="T85" fmla="*/ 2147483647 h 578"/>
                <a:gd name="T86" fmla="*/ 2147483647 w 408"/>
                <a:gd name="T87" fmla="*/ 2147483647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bg1"/>
            </a:solidFill>
            <a:ln w="9525">
              <a:noFill/>
              <a:bevel/>
              <a:headEnd/>
              <a:tailEnd/>
            </a:ln>
          </p:spPr>
          <p:txBody>
            <a:bodyPr/>
            <a:lstStyle/>
            <a:p>
              <a:endParaRPr lang="zh-CN" altLang="zh-CN" sz="3200">
                <a:solidFill>
                  <a:schemeClr val="bg1"/>
                </a:solidFill>
                <a:latin typeface="微软雅黑" pitchFamily="34" charset="-122"/>
                <a:ea typeface="微软雅黑" pitchFamily="34" charset="-122"/>
                <a:sym typeface="方正兰亭黑_GBK" pitchFamily="2" charset="-122"/>
              </a:endParaRPr>
            </a:p>
          </p:txBody>
        </p:sp>
      </p:grpSp>
      <p:grpSp>
        <p:nvGrpSpPr>
          <p:cNvPr id="25" name="组合 24"/>
          <p:cNvGrpSpPr>
            <a:grpSpLocks/>
          </p:cNvGrpSpPr>
          <p:nvPr/>
        </p:nvGrpSpPr>
        <p:grpSpPr bwMode="auto">
          <a:xfrm>
            <a:off x="1431133" y="2435226"/>
            <a:ext cx="1344612" cy="1344613"/>
            <a:chOff x="0" y="0"/>
            <a:chExt cx="1403797" cy="1403797"/>
          </a:xfrm>
        </p:grpSpPr>
        <p:sp>
          <p:nvSpPr>
            <p:cNvPr id="26" name="椭圆 25"/>
            <p:cNvSpPr>
              <a:spLocks noChangeArrowheads="1"/>
            </p:cNvSpPr>
            <p:nvPr/>
          </p:nvSpPr>
          <p:spPr bwMode="auto">
            <a:xfrm>
              <a:off x="0" y="0"/>
              <a:ext cx="1403797" cy="1403797"/>
            </a:xfrm>
            <a:prstGeom prst="ellipse">
              <a:avLst/>
            </a:prstGeom>
            <a:solidFill>
              <a:srgbClr val="48B62C"/>
            </a:solidFill>
            <a:ln w="12700">
              <a:noFill/>
              <a:bevel/>
              <a:headEnd/>
              <a:tailEnd/>
            </a:ln>
          </p:spPr>
          <p:txBody>
            <a:bodyPr anchor="ctr"/>
            <a:lstStyle/>
            <a:p>
              <a:pPr algn="ctr"/>
              <a:endParaRPr lang="zh-CN" altLang="zh-CN" sz="1333">
                <a:solidFill>
                  <a:schemeClr val="bg1"/>
                </a:solidFill>
                <a:latin typeface="微软雅黑" pitchFamily="34" charset="-122"/>
                <a:ea typeface="微软雅黑" pitchFamily="34" charset="-122"/>
                <a:sym typeface="方正兰亭黑_GBK" pitchFamily="2" charset="-122"/>
              </a:endParaRPr>
            </a:p>
          </p:txBody>
        </p:sp>
        <p:grpSp>
          <p:nvGrpSpPr>
            <p:cNvPr id="27" name="组合 26"/>
            <p:cNvGrpSpPr>
              <a:grpSpLocks/>
            </p:cNvGrpSpPr>
            <p:nvPr/>
          </p:nvGrpSpPr>
          <p:grpSpPr bwMode="auto">
            <a:xfrm>
              <a:off x="282958" y="324214"/>
              <a:ext cx="799244" cy="731504"/>
              <a:chOff x="0" y="0"/>
              <a:chExt cx="550987" cy="504288"/>
            </a:xfrm>
          </p:grpSpPr>
          <p:sp>
            <p:nvSpPr>
              <p:cNvPr id="28" name="Freeform 26"/>
              <p:cNvSpPr>
                <a:spLocks noEditPoints="1" noChangeArrowheads="1"/>
              </p:cNvSpPr>
              <p:nvPr/>
            </p:nvSpPr>
            <p:spPr bwMode="auto">
              <a:xfrm>
                <a:off x="0" y="0"/>
                <a:ext cx="357759" cy="359114"/>
              </a:xfrm>
              <a:custGeom>
                <a:avLst/>
                <a:gdLst>
                  <a:gd name="T0" fmla="*/ 350879 w 52"/>
                  <a:gd name="T1" fmla="*/ 186463 h 52"/>
                  <a:gd name="T2" fmla="*/ 316479 w 52"/>
                  <a:gd name="T3" fmla="*/ 158839 h 52"/>
                  <a:gd name="T4" fmla="*/ 357759 w 52"/>
                  <a:gd name="T5" fmla="*/ 138121 h 52"/>
                  <a:gd name="T6" fmla="*/ 337119 w 52"/>
                  <a:gd name="T7" fmla="*/ 89779 h 52"/>
                  <a:gd name="T8" fmla="*/ 323359 w 52"/>
                  <a:gd name="T9" fmla="*/ 82872 h 52"/>
                  <a:gd name="T10" fmla="*/ 275199 w 52"/>
                  <a:gd name="T11" fmla="*/ 89779 h 52"/>
                  <a:gd name="T12" fmla="*/ 295839 w 52"/>
                  <a:gd name="T13" fmla="*/ 48342 h 52"/>
                  <a:gd name="T14" fmla="*/ 254559 w 52"/>
                  <a:gd name="T15" fmla="*/ 13812 h 52"/>
                  <a:gd name="T16" fmla="*/ 220159 w 52"/>
                  <a:gd name="T17" fmla="*/ 48342 h 52"/>
                  <a:gd name="T18" fmla="*/ 199519 w 52"/>
                  <a:gd name="T19" fmla="*/ 6906 h 52"/>
                  <a:gd name="T20" fmla="*/ 185759 w 52"/>
                  <a:gd name="T21" fmla="*/ 0 h 52"/>
                  <a:gd name="T22" fmla="*/ 130720 w 52"/>
                  <a:gd name="T23" fmla="*/ 13812 h 52"/>
                  <a:gd name="T24" fmla="*/ 123840 w 52"/>
                  <a:gd name="T25" fmla="*/ 62154 h 52"/>
                  <a:gd name="T26" fmla="*/ 82560 w 52"/>
                  <a:gd name="T27" fmla="*/ 27624 h 52"/>
                  <a:gd name="T28" fmla="*/ 41280 w 52"/>
                  <a:gd name="T29" fmla="*/ 69060 h 52"/>
                  <a:gd name="T30" fmla="*/ 68800 w 52"/>
                  <a:gd name="T31" fmla="*/ 103591 h 52"/>
                  <a:gd name="T32" fmla="*/ 20640 w 52"/>
                  <a:gd name="T33" fmla="*/ 110497 h 52"/>
                  <a:gd name="T34" fmla="*/ 13760 w 52"/>
                  <a:gd name="T35" fmla="*/ 117403 h 52"/>
                  <a:gd name="T36" fmla="*/ 0 w 52"/>
                  <a:gd name="T37" fmla="*/ 172651 h 52"/>
                  <a:gd name="T38" fmla="*/ 48160 w 52"/>
                  <a:gd name="T39" fmla="*/ 186463 h 52"/>
                  <a:gd name="T40" fmla="*/ 13760 w 52"/>
                  <a:gd name="T41" fmla="*/ 214087 h 52"/>
                  <a:gd name="T42" fmla="*/ 27520 w 52"/>
                  <a:gd name="T43" fmla="*/ 269336 h 52"/>
                  <a:gd name="T44" fmla="*/ 41280 w 52"/>
                  <a:gd name="T45" fmla="*/ 276242 h 52"/>
                  <a:gd name="T46" fmla="*/ 82560 w 52"/>
                  <a:gd name="T47" fmla="*/ 276242 h 52"/>
                  <a:gd name="T48" fmla="*/ 68800 w 52"/>
                  <a:gd name="T49" fmla="*/ 324584 h 52"/>
                  <a:gd name="T50" fmla="*/ 116960 w 52"/>
                  <a:gd name="T51" fmla="*/ 345302 h 52"/>
                  <a:gd name="T52" fmla="*/ 144480 w 52"/>
                  <a:gd name="T53" fmla="*/ 310772 h 52"/>
                  <a:gd name="T54" fmla="*/ 158240 w 52"/>
                  <a:gd name="T55" fmla="*/ 352208 h 52"/>
                  <a:gd name="T56" fmla="*/ 165120 w 52"/>
                  <a:gd name="T57" fmla="*/ 359114 h 52"/>
                  <a:gd name="T58" fmla="*/ 220159 w 52"/>
                  <a:gd name="T59" fmla="*/ 359114 h 52"/>
                  <a:gd name="T60" fmla="*/ 227039 w 52"/>
                  <a:gd name="T61" fmla="*/ 345302 h 52"/>
                  <a:gd name="T62" fmla="*/ 240799 w 52"/>
                  <a:gd name="T63" fmla="*/ 303866 h 52"/>
                  <a:gd name="T64" fmla="*/ 275199 w 52"/>
                  <a:gd name="T65" fmla="*/ 331490 h 52"/>
                  <a:gd name="T66" fmla="*/ 316479 w 52"/>
                  <a:gd name="T67" fmla="*/ 296960 h 52"/>
                  <a:gd name="T68" fmla="*/ 316479 w 52"/>
                  <a:gd name="T69" fmla="*/ 283148 h 52"/>
                  <a:gd name="T70" fmla="*/ 295839 w 52"/>
                  <a:gd name="T71" fmla="*/ 241711 h 52"/>
                  <a:gd name="T72" fmla="*/ 343999 w 52"/>
                  <a:gd name="T73" fmla="*/ 248617 h 52"/>
                  <a:gd name="T74" fmla="*/ 357759 w 52"/>
                  <a:gd name="T75" fmla="*/ 200275 h 52"/>
                  <a:gd name="T76" fmla="*/ 227039 w 52"/>
                  <a:gd name="T77" fmla="*/ 193369 h 52"/>
                  <a:gd name="T78" fmla="*/ 130720 w 52"/>
                  <a:gd name="T79" fmla="*/ 172651 h 52"/>
                  <a:gd name="T80" fmla="*/ 227039 w 52"/>
                  <a:gd name="T81" fmla="*/ 193369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solidFill>
              <a:ln w="9525">
                <a:noFill/>
                <a:bevel/>
                <a:headEnd/>
                <a:tailEnd/>
              </a:ln>
            </p:spPr>
            <p:txBody>
              <a:bodyPr/>
              <a:lstStyle/>
              <a:p>
                <a:endParaRPr lang="zh-CN" altLang="zh-CN" sz="3200">
                  <a:solidFill>
                    <a:schemeClr val="bg1"/>
                  </a:solidFill>
                  <a:latin typeface="微软雅黑" pitchFamily="34" charset="-122"/>
                  <a:ea typeface="微软雅黑" pitchFamily="34" charset="-122"/>
                  <a:sym typeface="方正兰亭黑_GBK" pitchFamily="2" charset="-122"/>
                </a:endParaRPr>
              </a:p>
            </p:txBody>
          </p:sp>
          <p:sp>
            <p:nvSpPr>
              <p:cNvPr id="29" name="Freeform 27"/>
              <p:cNvSpPr>
                <a:spLocks noEditPoints="1" noChangeArrowheads="1"/>
              </p:cNvSpPr>
              <p:nvPr/>
            </p:nvSpPr>
            <p:spPr bwMode="auto">
              <a:xfrm>
                <a:off x="296538" y="248324"/>
                <a:ext cx="254449" cy="255964"/>
              </a:xfrm>
              <a:custGeom>
                <a:avLst/>
                <a:gdLst>
                  <a:gd name="T0" fmla="*/ 226941 w 37"/>
                  <a:gd name="T1" fmla="*/ 200620 h 37"/>
                  <a:gd name="T2" fmla="*/ 213187 w 37"/>
                  <a:gd name="T3" fmla="*/ 166031 h 37"/>
                  <a:gd name="T4" fmla="*/ 247572 w 37"/>
                  <a:gd name="T5" fmla="*/ 172949 h 37"/>
                  <a:gd name="T6" fmla="*/ 254449 w 37"/>
                  <a:gd name="T7" fmla="*/ 138359 h 37"/>
                  <a:gd name="T8" fmla="*/ 247572 w 37"/>
                  <a:gd name="T9" fmla="*/ 124523 h 37"/>
                  <a:gd name="T10" fmla="*/ 220064 w 37"/>
                  <a:gd name="T11" fmla="*/ 110687 h 37"/>
                  <a:gd name="T12" fmla="*/ 254449 w 37"/>
                  <a:gd name="T13" fmla="*/ 96851 h 37"/>
                  <a:gd name="T14" fmla="*/ 240695 w 37"/>
                  <a:gd name="T15" fmla="*/ 62262 h 37"/>
                  <a:gd name="T16" fmla="*/ 206310 w 37"/>
                  <a:gd name="T17" fmla="*/ 69179 h 37"/>
                  <a:gd name="T18" fmla="*/ 213187 w 37"/>
                  <a:gd name="T19" fmla="*/ 34590 h 37"/>
                  <a:gd name="T20" fmla="*/ 206310 w 37"/>
                  <a:gd name="T21" fmla="*/ 27672 h 37"/>
                  <a:gd name="T22" fmla="*/ 165048 w 37"/>
                  <a:gd name="T23" fmla="*/ 13836 h 37"/>
                  <a:gd name="T24" fmla="*/ 144417 w 37"/>
                  <a:gd name="T25" fmla="*/ 34590 h 37"/>
                  <a:gd name="T26" fmla="*/ 130663 w 37"/>
                  <a:gd name="T27" fmla="*/ 0 h 37"/>
                  <a:gd name="T28" fmla="*/ 96278 w 37"/>
                  <a:gd name="T29" fmla="*/ 6918 h 37"/>
                  <a:gd name="T30" fmla="*/ 96278 w 37"/>
                  <a:gd name="T31" fmla="*/ 34590 h 37"/>
                  <a:gd name="T32" fmla="*/ 68770 w 37"/>
                  <a:gd name="T33" fmla="*/ 20754 h 37"/>
                  <a:gd name="T34" fmla="*/ 55016 w 37"/>
                  <a:gd name="T35" fmla="*/ 20754 h 37"/>
                  <a:gd name="T36" fmla="*/ 27508 w 37"/>
                  <a:gd name="T37" fmla="*/ 48426 h 37"/>
                  <a:gd name="T38" fmla="*/ 48139 w 37"/>
                  <a:gd name="T39" fmla="*/ 76097 h 37"/>
                  <a:gd name="T40" fmla="*/ 20631 w 37"/>
                  <a:gd name="T41" fmla="*/ 76097 h 37"/>
                  <a:gd name="T42" fmla="*/ 0 w 37"/>
                  <a:gd name="T43" fmla="*/ 117605 h 37"/>
                  <a:gd name="T44" fmla="*/ 6877 w 37"/>
                  <a:gd name="T45" fmla="*/ 124523 h 37"/>
                  <a:gd name="T46" fmla="*/ 34385 w 37"/>
                  <a:gd name="T47" fmla="*/ 138359 h 37"/>
                  <a:gd name="T48" fmla="*/ 6877 w 37"/>
                  <a:gd name="T49" fmla="*/ 159113 h 37"/>
                  <a:gd name="T50" fmla="*/ 27508 w 37"/>
                  <a:gd name="T51" fmla="*/ 193702 h 37"/>
                  <a:gd name="T52" fmla="*/ 55016 w 37"/>
                  <a:gd name="T53" fmla="*/ 186785 h 37"/>
                  <a:gd name="T54" fmla="*/ 48139 w 37"/>
                  <a:gd name="T55" fmla="*/ 214456 h 37"/>
                  <a:gd name="T56" fmla="*/ 48139 w 37"/>
                  <a:gd name="T57" fmla="*/ 228292 h 37"/>
                  <a:gd name="T58" fmla="*/ 82524 w 37"/>
                  <a:gd name="T59" fmla="*/ 242128 h 37"/>
                  <a:gd name="T60" fmla="*/ 89401 w 37"/>
                  <a:gd name="T61" fmla="*/ 242128 h 37"/>
                  <a:gd name="T62" fmla="*/ 116909 w 37"/>
                  <a:gd name="T63" fmla="*/ 221374 h 37"/>
                  <a:gd name="T64" fmla="*/ 116909 w 37"/>
                  <a:gd name="T65" fmla="*/ 255964 h 37"/>
                  <a:gd name="T66" fmla="*/ 158171 w 37"/>
                  <a:gd name="T67" fmla="*/ 249046 h 37"/>
                  <a:gd name="T68" fmla="*/ 165048 w 37"/>
                  <a:gd name="T69" fmla="*/ 242128 h 37"/>
                  <a:gd name="T70" fmla="*/ 171925 w 37"/>
                  <a:gd name="T71" fmla="*/ 214456 h 37"/>
                  <a:gd name="T72" fmla="*/ 192556 w 37"/>
                  <a:gd name="T73" fmla="*/ 235210 h 37"/>
                  <a:gd name="T74" fmla="*/ 226941 w 37"/>
                  <a:gd name="T75" fmla="*/ 207538 h 37"/>
                  <a:gd name="T76" fmla="*/ 151294 w 37"/>
                  <a:gd name="T77" fmla="*/ 152195 h 37"/>
                  <a:gd name="T78" fmla="*/ 103155 w 37"/>
                  <a:gd name="T79" fmla="*/ 103769 h 37"/>
                  <a:gd name="T80" fmla="*/ 151294 w 37"/>
                  <a:gd name="T81" fmla="*/ 152195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solidFill>
              <a:ln w="9525">
                <a:noFill/>
                <a:bevel/>
                <a:headEnd/>
                <a:tailEnd/>
              </a:ln>
            </p:spPr>
            <p:txBody>
              <a:bodyPr/>
              <a:lstStyle/>
              <a:p>
                <a:endParaRPr lang="zh-CN" altLang="zh-CN" sz="3200">
                  <a:solidFill>
                    <a:schemeClr val="bg1"/>
                  </a:solidFill>
                  <a:latin typeface="微软雅黑" pitchFamily="34" charset="-122"/>
                  <a:ea typeface="微软雅黑" pitchFamily="34" charset="-122"/>
                  <a:sym typeface="方正兰亭黑_GBK" pitchFamily="2" charset="-122"/>
                </a:endParaRPr>
              </a:p>
            </p:txBody>
          </p:sp>
        </p:grpSp>
      </p:grpSp>
      <p:grpSp>
        <p:nvGrpSpPr>
          <p:cNvPr id="30" name="组合 29"/>
          <p:cNvGrpSpPr>
            <a:grpSpLocks/>
          </p:cNvGrpSpPr>
          <p:nvPr/>
        </p:nvGrpSpPr>
        <p:grpSpPr bwMode="auto">
          <a:xfrm>
            <a:off x="9430545" y="2435226"/>
            <a:ext cx="1346200" cy="1344613"/>
            <a:chOff x="0" y="0"/>
            <a:chExt cx="1403797" cy="1403797"/>
          </a:xfrm>
        </p:grpSpPr>
        <p:sp>
          <p:nvSpPr>
            <p:cNvPr id="31" name="椭圆 30"/>
            <p:cNvSpPr>
              <a:spLocks noChangeArrowheads="1"/>
            </p:cNvSpPr>
            <p:nvPr/>
          </p:nvSpPr>
          <p:spPr bwMode="auto">
            <a:xfrm>
              <a:off x="0" y="0"/>
              <a:ext cx="1403797" cy="1403797"/>
            </a:xfrm>
            <a:prstGeom prst="ellipse">
              <a:avLst/>
            </a:prstGeom>
            <a:solidFill>
              <a:srgbClr val="00F1FF"/>
            </a:solidFill>
            <a:ln w="12700">
              <a:noFill/>
              <a:bevel/>
              <a:headEnd/>
              <a:tailEnd/>
            </a:ln>
          </p:spPr>
          <p:txBody>
            <a:bodyPr anchor="ctr"/>
            <a:lstStyle/>
            <a:p>
              <a:pPr algn="ctr"/>
              <a:endParaRPr lang="zh-CN" altLang="zh-CN" sz="1333">
                <a:solidFill>
                  <a:schemeClr val="bg1"/>
                </a:solidFill>
                <a:latin typeface="微软雅黑" pitchFamily="34" charset="-122"/>
                <a:ea typeface="微软雅黑" pitchFamily="34" charset="-122"/>
                <a:sym typeface="方正兰亭黑_GBK" pitchFamily="2" charset="-122"/>
              </a:endParaRPr>
            </a:p>
          </p:txBody>
        </p:sp>
        <p:sp>
          <p:nvSpPr>
            <p:cNvPr id="32" name="Freeform 41"/>
            <p:cNvSpPr>
              <a:spLocks noEditPoints="1" noChangeArrowheads="1"/>
            </p:cNvSpPr>
            <p:nvPr/>
          </p:nvSpPr>
          <p:spPr bwMode="auto">
            <a:xfrm>
              <a:off x="363893" y="385180"/>
              <a:ext cx="661930" cy="531751"/>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solidFill>
            <a:ln w="9525">
              <a:noFill/>
              <a:bevel/>
              <a:headEnd/>
              <a:tailEnd/>
            </a:ln>
          </p:spPr>
          <p:txBody>
            <a:bodyPr/>
            <a:lstStyle/>
            <a:p>
              <a:endParaRPr lang="zh-CN" altLang="zh-CN" sz="3200">
                <a:solidFill>
                  <a:schemeClr val="bg1"/>
                </a:solidFill>
                <a:latin typeface="微软雅黑" pitchFamily="34" charset="-122"/>
                <a:ea typeface="微软雅黑" pitchFamily="34" charset="-122"/>
                <a:sym typeface="方正兰亭黑_GBK" pitchFamily="2" charset="-122"/>
              </a:endParaRPr>
            </a:p>
          </p:txBody>
        </p:sp>
      </p:grpSp>
      <p:sp>
        <p:nvSpPr>
          <p:cNvPr id="33" name="矩形 47"/>
          <p:cNvSpPr>
            <a:spLocks noChangeArrowheads="1"/>
          </p:cNvSpPr>
          <p:nvPr/>
        </p:nvSpPr>
        <p:spPr bwMode="auto">
          <a:xfrm>
            <a:off x="3467894" y="3421063"/>
            <a:ext cx="5257800" cy="1152874"/>
          </a:xfrm>
          <a:prstGeom prst="rect">
            <a:avLst/>
          </a:prstGeom>
          <a:noFill/>
          <a:ln w="9525">
            <a:noFill/>
            <a:bevel/>
            <a:headEnd/>
            <a:tailEnd/>
          </a:ln>
        </p:spPr>
        <p:txBody>
          <a:bodyPr lIns="68573" tIns="34287" rIns="68573" bIns="34287">
            <a:spAutoFit/>
          </a:bodyPr>
          <a:lstStyle/>
          <a:p>
            <a:pPr algn="ctr">
              <a:lnSpc>
                <a:spcPct val="120000"/>
              </a:lnSpc>
            </a:pPr>
            <a:r>
              <a:rPr lang="zh-CN" altLang="en-US" sz="1467" dirty="0">
                <a:solidFill>
                  <a:schemeClr val="bg1"/>
                </a:solidFill>
                <a:latin typeface="微软雅黑" pitchFamily="34" charset="-122"/>
                <a:ea typeface="微软雅黑" pitchFamily="34" charset="-122"/>
                <a:sym typeface="方正兰亭黑_GBK"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3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62246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750" fill="hold"/>
                                        <p:tgtEl>
                                          <p:spTgt spid="25"/>
                                        </p:tgtEl>
                                        <p:attrNameLst>
                                          <p:attrName>ppt_w</p:attrName>
                                        </p:attrNameLst>
                                      </p:cBhvr>
                                      <p:tavLst>
                                        <p:tav tm="0">
                                          <p:val>
                                            <p:fltVal val="0"/>
                                          </p:val>
                                        </p:tav>
                                        <p:tav tm="100000">
                                          <p:val>
                                            <p:strVal val="#ppt_w"/>
                                          </p:val>
                                        </p:tav>
                                      </p:tavLst>
                                    </p:anim>
                                    <p:anim calcmode="lin" valueType="num">
                                      <p:cBhvr>
                                        <p:cTn id="13" dur="750" fill="hold"/>
                                        <p:tgtEl>
                                          <p:spTgt spid="25"/>
                                        </p:tgtEl>
                                        <p:attrNameLst>
                                          <p:attrName>ppt_h</p:attrName>
                                        </p:attrNameLst>
                                      </p:cBhvr>
                                      <p:tavLst>
                                        <p:tav tm="0">
                                          <p:val>
                                            <p:fltVal val="0"/>
                                          </p:val>
                                        </p:tav>
                                        <p:tav tm="100000">
                                          <p:val>
                                            <p:strVal val="#ppt_h"/>
                                          </p:val>
                                        </p:tav>
                                      </p:tavLst>
                                    </p:anim>
                                    <p:anim calcmode="lin" valueType="num">
                                      <p:cBhvr>
                                        <p:cTn id="14" dur="750" fill="hold"/>
                                        <p:tgtEl>
                                          <p:spTgt spid="25"/>
                                        </p:tgtEl>
                                        <p:attrNameLst>
                                          <p:attrName>style.rotation</p:attrName>
                                        </p:attrNameLst>
                                      </p:cBhvr>
                                      <p:tavLst>
                                        <p:tav tm="0">
                                          <p:val>
                                            <p:fltVal val="90"/>
                                          </p:val>
                                        </p:tav>
                                        <p:tav tm="100000">
                                          <p:val>
                                            <p:fltVal val="0"/>
                                          </p:val>
                                        </p:tav>
                                      </p:tavLst>
                                    </p:anim>
                                    <p:animEffect>
                                      <p:cBhvr>
                                        <p:cTn id="15" dur="750"/>
                                        <p:tgtEl>
                                          <p:spTgt spid="25"/>
                                        </p:tgtEl>
                                      </p:cBhvr>
                                    </p:animEffect>
                                  </p:childTnLst>
                                </p:cTn>
                              </p:par>
                              <p:par>
                                <p:cTn id="16" presetID="3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750" fill="hold"/>
                                        <p:tgtEl>
                                          <p:spTgt spid="9"/>
                                        </p:tgtEl>
                                        <p:attrNameLst>
                                          <p:attrName>ppt_w</p:attrName>
                                        </p:attrNameLst>
                                      </p:cBhvr>
                                      <p:tavLst>
                                        <p:tav tm="0">
                                          <p:val>
                                            <p:fltVal val="0"/>
                                          </p:val>
                                        </p:tav>
                                        <p:tav tm="100000">
                                          <p:val>
                                            <p:strVal val="#ppt_w"/>
                                          </p:val>
                                        </p:tav>
                                      </p:tavLst>
                                    </p:anim>
                                    <p:anim calcmode="lin" valueType="num">
                                      <p:cBhvr>
                                        <p:cTn id="19" dur="750" fill="hold"/>
                                        <p:tgtEl>
                                          <p:spTgt spid="9"/>
                                        </p:tgtEl>
                                        <p:attrNameLst>
                                          <p:attrName>ppt_h</p:attrName>
                                        </p:attrNameLst>
                                      </p:cBhvr>
                                      <p:tavLst>
                                        <p:tav tm="0">
                                          <p:val>
                                            <p:fltVal val="0"/>
                                          </p:val>
                                        </p:tav>
                                        <p:tav tm="100000">
                                          <p:val>
                                            <p:strVal val="#ppt_h"/>
                                          </p:val>
                                        </p:tav>
                                      </p:tavLst>
                                    </p:anim>
                                    <p:anim calcmode="lin" valueType="num">
                                      <p:cBhvr>
                                        <p:cTn id="20" dur="750" fill="hold"/>
                                        <p:tgtEl>
                                          <p:spTgt spid="9"/>
                                        </p:tgtEl>
                                        <p:attrNameLst>
                                          <p:attrName>style.rotation</p:attrName>
                                        </p:attrNameLst>
                                      </p:cBhvr>
                                      <p:tavLst>
                                        <p:tav tm="0">
                                          <p:val>
                                            <p:fltVal val="90"/>
                                          </p:val>
                                        </p:tav>
                                        <p:tav tm="100000">
                                          <p:val>
                                            <p:fltVal val="0"/>
                                          </p:val>
                                        </p:tav>
                                      </p:tavLst>
                                    </p:anim>
                                    <p:animEffect>
                                      <p:cBhvr>
                                        <p:cTn id="21" dur="750"/>
                                        <p:tgtEl>
                                          <p:spTgt spid="9"/>
                                        </p:tgtEl>
                                      </p:cBhvr>
                                    </p:animEffect>
                                  </p:childTnLst>
                                </p:cTn>
                              </p:par>
                              <p:par>
                                <p:cTn id="22" presetID="31"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750" fill="hold"/>
                                        <p:tgtEl>
                                          <p:spTgt spid="30"/>
                                        </p:tgtEl>
                                        <p:attrNameLst>
                                          <p:attrName>ppt_w</p:attrName>
                                        </p:attrNameLst>
                                      </p:cBhvr>
                                      <p:tavLst>
                                        <p:tav tm="0">
                                          <p:val>
                                            <p:fltVal val="0"/>
                                          </p:val>
                                        </p:tav>
                                        <p:tav tm="100000">
                                          <p:val>
                                            <p:strVal val="#ppt_w"/>
                                          </p:val>
                                        </p:tav>
                                      </p:tavLst>
                                    </p:anim>
                                    <p:anim calcmode="lin" valueType="num">
                                      <p:cBhvr>
                                        <p:cTn id="25" dur="750" fill="hold"/>
                                        <p:tgtEl>
                                          <p:spTgt spid="30"/>
                                        </p:tgtEl>
                                        <p:attrNameLst>
                                          <p:attrName>ppt_h</p:attrName>
                                        </p:attrNameLst>
                                      </p:cBhvr>
                                      <p:tavLst>
                                        <p:tav tm="0">
                                          <p:val>
                                            <p:fltVal val="0"/>
                                          </p:val>
                                        </p:tav>
                                        <p:tav tm="100000">
                                          <p:val>
                                            <p:strVal val="#ppt_h"/>
                                          </p:val>
                                        </p:tav>
                                      </p:tavLst>
                                    </p:anim>
                                    <p:anim calcmode="lin" valueType="num">
                                      <p:cBhvr>
                                        <p:cTn id="26" dur="750" fill="hold"/>
                                        <p:tgtEl>
                                          <p:spTgt spid="30"/>
                                        </p:tgtEl>
                                        <p:attrNameLst>
                                          <p:attrName>style.rotation</p:attrName>
                                        </p:attrNameLst>
                                      </p:cBhvr>
                                      <p:tavLst>
                                        <p:tav tm="0">
                                          <p:val>
                                            <p:fltVal val="90"/>
                                          </p:val>
                                        </p:tav>
                                        <p:tav tm="100000">
                                          <p:val>
                                            <p:fltVal val="0"/>
                                          </p:val>
                                        </p:tav>
                                      </p:tavLst>
                                    </p:anim>
                                    <p:animEffect>
                                      <p:cBhvr>
                                        <p:cTn id="27" dur="750"/>
                                        <p:tgtEl>
                                          <p:spTgt spid="30"/>
                                        </p:tgtEl>
                                      </p:cBhvr>
                                    </p:animEffect>
                                  </p:childTnLst>
                                </p:cTn>
                              </p:par>
                              <p:par>
                                <p:cTn id="28" presetID="31"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750" fill="hold"/>
                                        <p:tgtEl>
                                          <p:spTgt spid="22"/>
                                        </p:tgtEl>
                                        <p:attrNameLst>
                                          <p:attrName>ppt_w</p:attrName>
                                        </p:attrNameLst>
                                      </p:cBhvr>
                                      <p:tavLst>
                                        <p:tav tm="0">
                                          <p:val>
                                            <p:fltVal val="0"/>
                                          </p:val>
                                        </p:tav>
                                        <p:tav tm="100000">
                                          <p:val>
                                            <p:strVal val="#ppt_w"/>
                                          </p:val>
                                        </p:tav>
                                      </p:tavLst>
                                    </p:anim>
                                    <p:anim calcmode="lin" valueType="num">
                                      <p:cBhvr>
                                        <p:cTn id="31" dur="750" fill="hold"/>
                                        <p:tgtEl>
                                          <p:spTgt spid="22"/>
                                        </p:tgtEl>
                                        <p:attrNameLst>
                                          <p:attrName>ppt_h</p:attrName>
                                        </p:attrNameLst>
                                      </p:cBhvr>
                                      <p:tavLst>
                                        <p:tav tm="0">
                                          <p:val>
                                            <p:fltVal val="0"/>
                                          </p:val>
                                        </p:tav>
                                        <p:tav tm="100000">
                                          <p:val>
                                            <p:strVal val="#ppt_h"/>
                                          </p:val>
                                        </p:tav>
                                      </p:tavLst>
                                    </p:anim>
                                    <p:anim calcmode="lin" valueType="num">
                                      <p:cBhvr>
                                        <p:cTn id="32" dur="750" fill="hold"/>
                                        <p:tgtEl>
                                          <p:spTgt spid="22"/>
                                        </p:tgtEl>
                                        <p:attrNameLst>
                                          <p:attrName>style.rotation</p:attrName>
                                        </p:attrNameLst>
                                      </p:cBhvr>
                                      <p:tavLst>
                                        <p:tav tm="0">
                                          <p:val>
                                            <p:fltVal val="90"/>
                                          </p:val>
                                        </p:tav>
                                        <p:tav tm="100000">
                                          <p:val>
                                            <p:fltVal val="0"/>
                                          </p:val>
                                        </p:tav>
                                      </p:tavLst>
                                    </p:anim>
                                    <p:animEffect>
                                      <p:cBhvr>
                                        <p:cTn id="33" dur="750"/>
                                        <p:tgtEl>
                                          <p:spTgt spid="22"/>
                                        </p:tgtEl>
                                      </p:cBhvr>
                                    </p:animEffect>
                                  </p:childTnLst>
                                </p:cTn>
                              </p:par>
                            </p:childTnLst>
                          </p:cTn>
                        </p:par>
                        <p:par>
                          <p:cTn id="34" fill="hold">
                            <p:stCondLst>
                              <p:cond delay="1250"/>
                            </p:stCondLst>
                            <p:childTnLst>
                              <p:par>
                                <p:cTn id="35" presetID="22" presetClass="entr" presetSubtype="4"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00"/>
                                        <p:tgtEl>
                                          <p:spTgt spid="5"/>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up)">
                                      <p:cBhvr>
                                        <p:cTn id="46" dur="500"/>
                                        <p:tgtEl>
                                          <p:spTgt spid="6"/>
                                        </p:tgtEl>
                                      </p:cBhvr>
                                    </p:animEffect>
                                  </p:childTnLst>
                                </p:cTn>
                              </p:par>
                            </p:childTnLst>
                          </p:cTn>
                        </p:par>
                        <p:par>
                          <p:cTn id="47" fill="hold">
                            <p:stCondLst>
                              <p:cond delay="175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2250"/>
                            </p:stCondLst>
                            <p:childTnLst>
                              <p:par>
                                <p:cTn id="52" presetID="10"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2750"/>
                            </p:stCondLst>
                            <p:childTnLst>
                              <p:par>
                                <p:cTn id="56" presetID="10"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par>
                          <p:cTn id="59" fill="hold">
                            <p:stCondLst>
                              <p:cond delay="3250"/>
                            </p:stCondLst>
                            <p:childTnLst>
                              <p:par>
                                <p:cTn id="60" presetID="10" presetClass="entr" presetSubtype="0"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par>
                          <p:cTn id="63" fill="hold">
                            <p:stCondLst>
                              <p:cond delay="3750"/>
                            </p:stCondLst>
                            <p:childTnLst>
                              <p:par>
                                <p:cTn id="64" presetID="10" presetClass="entr" presetSubtype="0" fill="hold" grpId="0"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par>
                          <p:cTn id="67" fill="hold">
                            <p:stCondLst>
                              <p:cond delay="425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childTnLst>
                          </p:cTn>
                        </p:par>
                        <p:par>
                          <p:cTn id="71" fill="hold">
                            <p:stCondLst>
                              <p:cond delay="4750"/>
                            </p:stCondLst>
                            <p:childTnLst>
                              <p:par>
                                <p:cTn id="72" presetID="10" presetClass="entr" presetSubtype="0"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par>
                          <p:cTn id="75" fill="hold">
                            <p:stCondLst>
                              <p:cond delay="5250"/>
                            </p:stCondLst>
                            <p:childTnLst>
                              <p:par>
                                <p:cTn id="76" presetID="10" presetClass="entr" presetSubtype="0"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childTnLst>
                          </p:cTn>
                        </p:par>
                        <p:par>
                          <p:cTn id="79" fill="hold">
                            <p:stCondLst>
                              <p:cond delay="5750"/>
                            </p:stCondLst>
                            <p:childTnLst>
                              <p:par>
                                <p:cTn id="80" presetID="16" presetClass="entr" presetSubtype="37" fill="hold" grpId="0" nodeType="after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barn(outVertical)">
                                      <p:cBhvr>
                                        <p:cTn id="8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4" grpId="0" animBg="1"/>
      <p:bldP spid="5" grpId="0" animBg="1"/>
      <p:bldP spid="6" grpId="0" animBg="1"/>
      <p:bldP spid="7" grpId="0"/>
      <p:bldP spid="8" grpId="0"/>
      <p:bldP spid="16" grpId="0"/>
      <p:bldP spid="17" grpId="0"/>
      <p:bldP spid="18" grpId="0"/>
      <p:bldP spid="19" grpId="0"/>
      <p:bldP spid="20" grpId="0"/>
      <p:bldP spid="21" grpId="0"/>
      <p:bldP spid="33"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grpSp>
        <p:nvGrpSpPr>
          <p:cNvPr id="3" name="组合 21"/>
          <p:cNvGrpSpPr>
            <a:grpSpLocks/>
          </p:cNvGrpSpPr>
          <p:nvPr/>
        </p:nvGrpSpPr>
        <p:grpSpPr bwMode="auto">
          <a:xfrm>
            <a:off x="1416845" y="4081463"/>
            <a:ext cx="9477375" cy="2036763"/>
            <a:chOff x="0" y="0"/>
            <a:chExt cx="9476539" cy="2036659"/>
          </a:xfrm>
        </p:grpSpPr>
        <p:grpSp>
          <p:nvGrpSpPr>
            <p:cNvPr id="4" name="Group 3"/>
            <p:cNvGrpSpPr>
              <a:grpSpLocks/>
            </p:cNvGrpSpPr>
            <p:nvPr/>
          </p:nvGrpSpPr>
          <p:grpSpPr bwMode="auto">
            <a:xfrm>
              <a:off x="188638" y="184673"/>
              <a:ext cx="9287901" cy="1851986"/>
              <a:chOff x="0" y="0"/>
              <a:chExt cx="7823700" cy="1560029"/>
            </a:xfrm>
          </p:grpSpPr>
          <p:grpSp>
            <p:nvGrpSpPr>
              <p:cNvPr id="11" name="Group 4"/>
              <p:cNvGrpSpPr>
                <a:grpSpLocks/>
              </p:cNvGrpSpPr>
              <p:nvPr/>
            </p:nvGrpSpPr>
            <p:grpSpPr bwMode="auto">
              <a:xfrm>
                <a:off x="0" y="1063641"/>
                <a:ext cx="1401958" cy="447873"/>
                <a:chOff x="0" y="0"/>
                <a:chExt cx="1182688" cy="377825"/>
              </a:xfrm>
            </p:grpSpPr>
            <p:sp>
              <p:nvSpPr>
                <p:cNvPr id="23" name="Oval 11"/>
                <p:cNvSpPr>
                  <a:spLocks noChangeArrowheads="1"/>
                </p:cNvSpPr>
                <p:nvPr/>
              </p:nvSpPr>
              <p:spPr bwMode="auto">
                <a:xfrm>
                  <a:off x="514350" y="109538"/>
                  <a:ext cx="165100" cy="165100"/>
                </a:xfrm>
                <a:prstGeom prst="ellipse">
                  <a:avLst/>
                </a:pr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24" name="Freeform 12"/>
                <p:cNvSpPr>
                  <a:spLocks noEditPoints="1" noChangeArrowheads="1"/>
                </p:cNvSpPr>
                <p:nvPr/>
              </p:nvSpPr>
              <p:spPr bwMode="auto">
                <a:xfrm>
                  <a:off x="409575" y="0"/>
                  <a:ext cx="379413" cy="377825"/>
                </a:xfrm>
                <a:custGeom>
                  <a:avLst/>
                  <a:gdLst>
                    <a:gd name="T0" fmla="*/ 187828 w 101"/>
                    <a:gd name="T1" fmla="*/ 0 h 100"/>
                    <a:gd name="T2" fmla="*/ 379413 w 101"/>
                    <a:gd name="T3" fmla="*/ 188913 h 100"/>
                    <a:gd name="T4" fmla="*/ 187828 w 101"/>
                    <a:gd name="T5" fmla="*/ 377825 h 100"/>
                    <a:gd name="T6" fmla="*/ 0 w 101"/>
                    <a:gd name="T7" fmla="*/ 188913 h 100"/>
                    <a:gd name="T8" fmla="*/ 187828 w 101"/>
                    <a:gd name="T9" fmla="*/ 0 h 100"/>
                    <a:gd name="T10" fmla="*/ 187828 w 101"/>
                    <a:gd name="T11" fmla="*/ 290925 h 100"/>
                    <a:gd name="T12" fmla="*/ 293012 w 101"/>
                    <a:gd name="T13" fmla="*/ 188913 h 100"/>
                    <a:gd name="T14" fmla="*/ 187828 w 101"/>
                    <a:gd name="T15" fmla="*/ 86900 h 100"/>
                    <a:gd name="T16" fmla="*/ 86401 w 101"/>
                    <a:gd name="T17" fmla="*/ 188913 h 100"/>
                    <a:gd name="T18" fmla="*/ 187828 w 101"/>
                    <a:gd name="T19" fmla="*/ 290925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100"/>
                    <a:gd name="T32" fmla="*/ 101 w 10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25" name="Oval 13"/>
                <p:cNvSpPr>
                  <a:spLocks noChangeArrowheads="1"/>
                </p:cNvSpPr>
                <p:nvPr/>
              </p:nvSpPr>
              <p:spPr bwMode="auto">
                <a:xfrm>
                  <a:off x="912813" y="109538"/>
                  <a:ext cx="165100" cy="165100"/>
                </a:xfrm>
                <a:prstGeom prst="ellipse">
                  <a:avLst/>
                </a:pr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26" name="Freeform 14"/>
                <p:cNvSpPr>
                  <a:spLocks noEditPoints="1" noChangeArrowheads="1"/>
                </p:cNvSpPr>
                <p:nvPr/>
              </p:nvSpPr>
              <p:spPr bwMode="auto">
                <a:xfrm>
                  <a:off x="808038" y="0"/>
                  <a:ext cx="374650" cy="377825"/>
                </a:xfrm>
                <a:custGeom>
                  <a:avLst/>
                  <a:gdLst>
                    <a:gd name="T0" fmla="*/ 187325 w 100"/>
                    <a:gd name="T1" fmla="*/ 0 h 100"/>
                    <a:gd name="T2" fmla="*/ 374650 w 100"/>
                    <a:gd name="T3" fmla="*/ 188913 h 100"/>
                    <a:gd name="T4" fmla="*/ 187325 w 100"/>
                    <a:gd name="T5" fmla="*/ 377825 h 100"/>
                    <a:gd name="T6" fmla="*/ 0 w 100"/>
                    <a:gd name="T7" fmla="*/ 188913 h 100"/>
                    <a:gd name="T8" fmla="*/ 187325 w 100"/>
                    <a:gd name="T9" fmla="*/ 0 h 100"/>
                    <a:gd name="T10" fmla="*/ 187325 w 100"/>
                    <a:gd name="T11" fmla="*/ 290925 h 100"/>
                    <a:gd name="T12" fmla="*/ 288481 w 100"/>
                    <a:gd name="T13" fmla="*/ 188913 h 100"/>
                    <a:gd name="T14" fmla="*/ 187325 w 100"/>
                    <a:gd name="T15" fmla="*/ 86900 h 100"/>
                    <a:gd name="T16" fmla="*/ 86170 w 100"/>
                    <a:gd name="T17" fmla="*/ 188913 h 100"/>
                    <a:gd name="T18" fmla="*/ 187325 w 100"/>
                    <a:gd name="T19" fmla="*/ 290925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0"/>
                    <a:gd name="T31" fmla="*/ 0 h 100"/>
                    <a:gd name="T32" fmla="*/ 100 w 10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0" h="100">
                      <a:moveTo>
                        <a:pt x="50" y="0"/>
                      </a:moveTo>
                      <a:cubicBezTo>
                        <a:pt x="78" y="0"/>
                        <a:pt x="100" y="23"/>
                        <a:pt x="100" y="50"/>
                      </a:cubicBezTo>
                      <a:cubicBezTo>
                        <a:pt x="100" y="78"/>
                        <a:pt x="78" y="100"/>
                        <a:pt x="50" y="100"/>
                      </a:cubicBezTo>
                      <a:cubicBezTo>
                        <a:pt x="22" y="100"/>
                        <a:pt x="0" y="78"/>
                        <a:pt x="0" y="50"/>
                      </a:cubicBezTo>
                      <a:cubicBezTo>
                        <a:pt x="0" y="23"/>
                        <a:pt x="22"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27" name="Oval 15"/>
                <p:cNvSpPr>
                  <a:spLocks noChangeArrowheads="1"/>
                </p:cNvSpPr>
                <p:nvPr/>
              </p:nvSpPr>
              <p:spPr bwMode="auto">
                <a:xfrm>
                  <a:off x="109538" y="109538"/>
                  <a:ext cx="165100" cy="165100"/>
                </a:xfrm>
                <a:prstGeom prst="ellipse">
                  <a:avLst/>
                </a:pr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28" name="Freeform 16"/>
                <p:cNvSpPr>
                  <a:spLocks noEditPoints="1" noChangeArrowheads="1"/>
                </p:cNvSpPr>
                <p:nvPr/>
              </p:nvSpPr>
              <p:spPr bwMode="auto">
                <a:xfrm>
                  <a:off x="0" y="0"/>
                  <a:ext cx="379413" cy="377825"/>
                </a:xfrm>
                <a:custGeom>
                  <a:avLst/>
                  <a:gdLst>
                    <a:gd name="T0" fmla="*/ 191585 w 101"/>
                    <a:gd name="T1" fmla="*/ 0 h 100"/>
                    <a:gd name="T2" fmla="*/ 379413 w 101"/>
                    <a:gd name="T3" fmla="*/ 188913 h 100"/>
                    <a:gd name="T4" fmla="*/ 191585 w 101"/>
                    <a:gd name="T5" fmla="*/ 377825 h 100"/>
                    <a:gd name="T6" fmla="*/ 0 w 101"/>
                    <a:gd name="T7" fmla="*/ 188913 h 100"/>
                    <a:gd name="T8" fmla="*/ 191585 w 101"/>
                    <a:gd name="T9" fmla="*/ 0 h 100"/>
                    <a:gd name="T10" fmla="*/ 191585 w 101"/>
                    <a:gd name="T11" fmla="*/ 290925 h 100"/>
                    <a:gd name="T12" fmla="*/ 293012 w 101"/>
                    <a:gd name="T13" fmla="*/ 188913 h 100"/>
                    <a:gd name="T14" fmla="*/ 191585 w 101"/>
                    <a:gd name="T15" fmla="*/ 86900 h 100"/>
                    <a:gd name="T16" fmla="*/ 90158 w 101"/>
                    <a:gd name="T17" fmla="*/ 188913 h 100"/>
                    <a:gd name="T18" fmla="*/ 191585 w 101"/>
                    <a:gd name="T19" fmla="*/ 290925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100"/>
                    <a:gd name="T32" fmla="*/ 101 w 10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4" y="35"/>
                        <a:pt x="24" y="50"/>
                      </a:cubicBezTo>
                      <a:cubicBezTo>
                        <a:pt x="24" y="65"/>
                        <a:pt x="36" y="77"/>
                        <a:pt x="51" y="77"/>
                      </a:cubicBezTo>
                      <a:close/>
                    </a:path>
                  </a:pathLst>
                </a:cu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grpSp>
          <p:grpSp>
            <p:nvGrpSpPr>
              <p:cNvPr id="12" name="Group 6"/>
              <p:cNvGrpSpPr>
                <a:grpSpLocks/>
              </p:cNvGrpSpPr>
              <p:nvPr/>
            </p:nvGrpSpPr>
            <p:grpSpPr bwMode="auto">
              <a:xfrm>
                <a:off x="5578685" y="0"/>
                <a:ext cx="2245015" cy="1560029"/>
                <a:chOff x="0" y="0"/>
                <a:chExt cx="1893888" cy="1316037"/>
              </a:xfrm>
            </p:grpSpPr>
            <p:sp>
              <p:nvSpPr>
                <p:cNvPr id="13" name="Freeform 5"/>
                <p:cNvSpPr>
                  <a:spLocks noEditPoints="1" noChangeArrowheads="1"/>
                </p:cNvSpPr>
                <p:nvPr/>
              </p:nvSpPr>
              <p:spPr bwMode="auto">
                <a:xfrm>
                  <a:off x="1187450" y="333375"/>
                  <a:ext cx="706438" cy="857250"/>
                </a:xfrm>
                <a:custGeom>
                  <a:avLst/>
                  <a:gdLst>
                    <a:gd name="T0" fmla="*/ 26304 w 188"/>
                    <a:gd name="T1" fmla="*/ 623111 h 227"/>
                    <a:gd name="T2" fmla="*/ 120245 w 188"/>
                    <a:gd name="T3" fmla="*/ 506042 h 227"/>
                    <a:gd name="T4" fmla="*/ 146548 w 188"/>
                    <a:gd name="T5" fmla="*/ 472054 h 227"/>
                    <a:gd name="T6" fmla="*/ 172852 w 188"/>
                    <a:gd name="T7" fmla="*/ 56646 h 227"/>
                    <a:gd name="T8" fmla="*/ 187882 w 188"/>
                    <a:gd name="T9" fmla="*/ 0 h 227"/>
                    <a:gd name="T10" fmla="*/ 571163 w 188"/>
                    <a:gd name="T11" fmla="*/ 18882 h 227"/>
                    <a:gd name="T12" fmla="*/ 631285 w 188"/>
                    <a:gd name="T13" fmla="*/ 41541 h 227"/>
                    <a:gd name="T14" fmla="*/ 646316 w 188"/>
                    <a:gd name="T15" fmla="*/ 90634 h 227"/>
                    <a:gd name="T16" fmla="*/ 620012 w 188"/>
                    <a:gd name="T17" fmla="*/ 94411 h 227"/>
                    <a:gd name="T18" fmla="*/ 672619 w 188"/>
                    <a:gd name="T19" fmla="*/ 317220 h 227"/>
                    <a:gd name="T20" fmla="*/ 695165 w 188"/>
                    <a:gd name="T21" fmla="*/ 332326 h 227"/>
                    <a:gd name="T22" fmla="*/ 695165 w 188"/>
                    <a:gd name="T23" fmla="*/ 506042 h 227"/>
                    <a:gd name="T24" fmla="*/ 680134 w 188"/>
                    <a:gd name="T25" fmla="*/ 581571 h 227"/>
                    <a:gd name="T26" fmla="*/ 680134 w 188"/>
                    <a:gd name="T27" fmla="*/ 600453 h 227"/>
                    <a:gd name="T28" fmla="*/ 706438 w 188"/>
                    <a:gd name="T29" fmla="*/ 623111 h 227"/>
                    <a:gd name="T30" fmla="*/ 702680 w 188"/>
                    <a:gd name="T31" fmla="*/ 721298 h 227"/>
                    <a:gd name="T32" fmla="*/ 676377 w 188"/>
                    <a:gd name="T33" fmla="*/ 762839 h 227"/>
                    <a:gd name="T34" fmla="*/ 623770 w 188"/>
                    <a:gd name="T35" fmla="*/ 762839 h 227"/>
                    <a:gd name="T36" fmla="*/ 608739 w 188"/>
                    <a:gd name="T37" fmla="*/ 762839 h 227"/>
                    <a:gd name="T38" fmla="*/ 612497 w 188"/>
                    <a:gd name="T39" fmla="*/ 834591 h 227"/>
                    <a:gd name="T40" fmla="*/ 612497 w 188"/>
                    <a:gd name="T41" fmla="*/ 834591 h 227"/>
                    <a:gd name="T42" fmla="*/ 604982 w 188"/>
                    <a:gd name="T43" fmla="*/ 849697 h 227"/>
                    <a:gd name="T44" fmla="*/ 582436 w 188"/>
                    <a:gd name="T45" fmla="*/ 857250 h 227"/>
                    <a:gd name="T46" fmla="*/ 582436 w 188"/>
                    <a:gd name="T47" fmla="*/ 857250 h 227"/>
                    <a:gd name="T48" fmla="*/ 492252 w 188"/>
                    <a:gd name="T49" fmla="*/ 857250 h 227"/>
                    <a:gd name="T50" fmla="*/ 492252 w 188"/>
                    <a:gd name="T51" fmla="*/ 857250 h 227"/>
                    <a:gd name="T52" fmla="*/ 488494 w 188"/>
                    <a:gd name="T53" fmla="*/ 857250 h 227"/>
                    <a:gd name="T54" fmla="*/ 480979 w 188"/>
                    <a:gd name="T55" fmla="*/ 849697 h 227"/>
                    <a:gd name="T56" fmla="*/ 477221 w 188"/>
                    <a:gd name="T57" fmla="*/ 830815 h 227"/>
                    <a:gd name="T58" fmla="*/ 477221 w 188"/>
                    <a:gd name="T59" fmla="*/ 827039 h 227"/>
                    <a:gd name="T60" fmla="*/ 477221 w 188"/>
                    <a:gd name="T61" fmla="*/ 762839 h 227"/>
                    <a:gd name="T62" fmla="*/ 439645 w 188"/>
                    <a:gd name="T63" fmla="*/ 762839 h 227"/>
                    <a:gd name="T64" fmla="*/ 413341 w 188"/>
                    <a:gd name="T65" fmla="*/ 649546 h 227"/>
                    <a:gd name="T66" fmla="*/ 319400 w 188"/>
                    <a:gd name="T67" fmla="*/ 551359 h 227"/>
                    <a:gd name="T68" fmla="*/ 161579 w 188"/>
                    <a:gd name="T69" fmla="*/ 543806 h 227"/>
                    <a:gd name="T70" fmla="*/ 60122 w 188"/>
                    <a:gd name="T71" fmla="*/ 641993 h 227"/>
                    <a:gd name="T72" fmla="*/ 22546 w 188"/>
                    <a:gd name="T73" fmla="*/ 811933 h 227"/>
                    <a:gd name="T74" fmla="*/ 0 w 188"/>
                    <a:gd name="T75" fmla="*/ 811933 h 227"/>
                    <a:gd name="T76" fmla="*/ 26304 w 188"/>
                    <a:gd name="T77" fmla="*/ 623111 h 227"/>
                    <a:gd name="T78" fmla="*/ 552374 w 188"/>
                    <a:gd name="T79" fmla="*/ 56646 h 227"/>
                    <a:gd name="T80" fmla="*/ 499767 w 188"/>
                    <a:gd name="T81" fmla="*/ 52870 h 227"/>
                    <a:gd name="T82" fmla="*/ 507283 w 188"/>
                    <a:gd name="T83" fmla="*/ 422960 h 227"/>
                    <a:gd name="T84" fmla="*/ 604982 w 188"/>
                    <a:gd name="T85" fmla="*/ 422960 h 227"/>
                    <a:gd name="T86" fmla="*/ 604982 w 188"/>
                    <a:gd name="T87" fmla="*/ 302115 h 227"/>
                    <a:gd name="T88" fmla="*/ 552374 w 188"/>
                    <a:gd name="T89" fmla="*/ 56646 h 227"/>
                    <a:gd name="T90" fmla="*/ 496010 w 188"/>
                    <a:gd name="T91" fmla="*/ 827039 h 227"/>
                    <a:gd name="T92" fmla="*/ 496010 w 188"/>
                    <a:gd name="T93" fmla="*/ 830815 h 227"/>
                    <a:gd name="T94" fmla="*/ 496010 w 188"/>
                    <a:gd name="T95" fmla="*/ 838368 h 227"/>
                    <a:gd name="T96" fmla="*/ 529829 w 188"/>
                    <a:gd name="T97" fmla="*/ 838368 h 227"/>
                    <a:gd name="T98" fmla="*/ 582436 w 188"/>
                    <a:gd name="T99" fmla="*/ 838368 h 227"/>
                    <a:gd name="T100" fmla="*/ 589951 w 188"/>
                    <a:gd name="T101" fmla="*/ 838368 h 227"/>
                    <a:gd name="T102" fmla="*/ 593709 w 188"/>
                    <a:gd name="T103" fmla="*/ 834591 h 227"/>
                    <a:gd name="T104" fmla="*/ 593709 w 188"/>
                    <a:gd name="T105" fmla="*/ 834591 h 227"/>
                    <a:gd name="T106" fmla="*/ 589951 w 188"/>
                    <a:gd name="T107" fmla="*/ 762839 h 227"/>
                    <a:gd name="T108" fmla="*/ 496010 w 188"/>
                    <a:gd name="T109" fmla="*/ 762839 h 227"/>
                    <a:gd name="T110" fmla="*/ 496010 w 188"/>
                    <a:gd name="T111" fmla="*/ 827039 h 227"/>
                    <a:gd name="T112" fmla="*/ 492252 w 188"/>
                    <a:gd name="T113" fmla="*/ 305891 h 227"/>
                    <a:gd name="T114" fmla="*/ 484737 w 188"/>
                    <a:gd name="T115" fmla="*/ 56646 h 227"/>
                    <a:gd name="T116" fmla="*/ 296854 w 188"/>
                    <a:gd name="T117" fmla="*/ 49094 h 227"/>
                    <a:gd name="T118" fmla="*/ 293097 w 188"/>
                    <a:gd name="T119" fmla="*/ 245468 h 227"/>
                    <a:gd name="T120" fmla="*/ 492252 w 188"/>
                    <a:gd name="T121" fmla="*/ 305891 h 2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8"/>
                    <a:gd name="T184" fmla="*/ 0 h 227"/>
                    <a:gd name="T185" fmla="*/ 188 w 188"/>
                    <a:gd name="T186" fmla="*/ 227 h 2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8" h="227">
                      <a:moveTo>
                        <a:pt x="7" y="165"/>
                      </a:moveTo>
                      <a:cubicBezTo>
                        <a:pt x="11" y="154"/>
                        <a:pt x="25" y="139"/>
                        <a:pt x="32" y="134"/>
                      </a:cubicBezTo>
                      <a:cubicBezTo>
                        <a:pt x="39" y="128"/>
                        <a:pt x="39" y="125"/>
                        <a:pt x="39" y="125"/>
                      </a:cubicBezTo>
                      <a:cubicBezTo>
                        <a:pt x="39" y="125"/>
                        <a:pt x="44" y="30"/>
                        <a:pt x="46" y="15"/>
                      </a:cubicBezTo>
                      <a:cubicBezTo>
                        <a:pt x="48" y="0"/>
                        <a:pt x="50" y="0"/>
                        <a:pt x="50" y="0"/>
                      </a:cubicBezTo>
                      <a:cubicBezTo>
                        <a:pt x="50" y="0"/>
                        <a:pt x="137" y="4"/>
                        <a:pt x="152" y="5"/>
                      </a:cubicBezTo>
                      <a:cubicBezTo>
                        <a:pt x="166" y="5"/>
                        <a:pt x="165" y="8"/>
                        <a:pt x="168" y="11"/>
                      </a:cubicBezTo>
                      <a:cubicBezTo>
                        <a:pt x="171" y="13"/>
                        <a:pt x="172" y="22"/>
                        <a:pt x="172" y="24"/>
                      </a:cubicBezTo>
                      <a:cubicBezTo>
                        <a:pt x="172" y="26"/>
                        <a:pt x="165" y="25"/>
                        <a:pt x="165" y="25"/>
                      </a:cubicBezTo>
                      <a:cubicBezTo>
                        <a:pt x="165" y="25"/>
                        <a:pt x="179" y="82"/>
                        <a:pt x="179" y="84"/>
                      </a:cubicBezTo>
                      <a:cubicBezTo>
                        <a:pt x="179" y="86"/>
                        <a:pt x="185" y="88"/>
                        <a:pt x="185" y="88"/>
                      </a:cubicBezTo>
                      <a:cubicBezTo>
                        <a:pt x="185" y="88"/>
                        <a:pt x="184" y="113"/>
                        <a:pt x="185" y="134"/>
                      </a:cubicBezTo>
                      <a:cubicBezTo>
                        <a:pt x="185" y="155"/>
                        <a:pt x="181" y="154"/>
                        <a:pt x="181" y="154"/>
                      </a:cubicBezTo>
                      <a:cubicBezTo>
                        <a:pt x="181" y="154"/>
                        <a:pt x="177" y="159"/>
                        <a:pt x="181" y="159"/>
                      </a:cubicBezTo>
                      <a:cubicBezTo>
                        <a:pt x="186" y="159"/>
                        <a:pt x="188" y="165"/>
                        <a:pt x="188" y="165"/>
                      </a:cubicBezTo>
                      <a:cubicBezTo>
                        <a:pt x="188" y="165"/>
                        <a:pt x="187" y="181"/>
                        <a:pt x="187" y="191"/>
                      </a:cubicBezTo>
                      <a:cubicBezTo>
                        <a:pt x="187" y="202"/>
                        <a:pt x="180" y="202"/>
                        <a:pt x="180" y="202"/>
                      </a:cubicBezTo>
                      <a:cubicBezTo>
                        <a:pt x="166" y="202"/>
                        <a:pt x="166" y="202"/>
                        <a:pt x="166" y="202"/>
                      </a:cubicBezTo>
                      <a:cubicBezTo>
                        <a:pt x="162" y="202"/>
                        <a:pt x="162" y="202"/>
                        <a:pt x="162" y="202"/>
                      </a:cubicBezTo>
                      <a:cubicBezTo>
                        <a:pt x="163" y="221"/>
                        <a:pt x="163" y="221"/>
                        <a:pt x="163" y="221"/>
                      </a:cubicBezTo>
                      <a:cubicBezTo>
                        <a:pt x="163" y="221"/>
                        <a:pt x="163" y="221"/>
                        <a:pt x="163" y="221"/>
                      </a:cubicBezTo>
                      <a:cubicBezTo>
                        <a:pt x="163" y="222"/>
                        <a:pt x="162" y="223"/>
                        <a:pt x="161" y="225"/>
                      </a:cubicBezTo>
                      <a:cubicBezTo>
                        <a:pt x="160" y="226"/>
                        <a:pt x="158" y="227"/>
                        <a:pt x="155" y="227"/>
                      </a:cubicBezTo>
                      <a:cubicBezTo>
                        <a:pt x="155" y="227"/>
                        <a:pt x="155" y="227"/>
                        <a:pt x="155" y="227"/>
                      </a:cubicBezTo>
                      <a:cubicBezTo>
                        <a:pt x="151" y="227"/>
                        <a:pt x="131" y="227"/>
                        <a:pt x="131" y="227"/>
                      </a:cubicBezTo>
                      <a:cubicBezTo>
                        <a:pt x="131" y="227"/>
                        <a:pt x="131" y="227"/>
                        <a:pt x="131" y="227"/>
                      </a:cubicBezTo>
                      <a:cubicBezTo>
                        <a:pt x="130" y="227"/>
                        <a:pt x="130" y="227"/>
                        <a:pt x="130" y="227"/>
                      </a:cubicBezTo>
                      <a:cubicBezTo>
                        <a:pt x="130" y="227"/>
                        <a:pt x="129" y="226"/>
                        <a:pt x="128" y="225"/>
                      </a:cubicBezTo>
                      <a:cubicBezTo>
                        <a:pt x="127" y="224"/>
                        <a:pt x="127" y="222"/>
                        <a:pt x="127" y="220"/>
                      </a:cubicBezTo>
                      <a:cubicBezTo>
                        <a:pt x="127" y="219"/>
                        <a:pt x="127" y="219"/>
                        <a:pt x="127" y="219"/>
                      </a:cubicBezTo>
                      <a:cubicBezTo>
                        <a:pt x="127" y="216"/>
                        <a:pt x="127" y="207"/>
                        <a:pt x="127" y="202"/>
                      </a:cubicBezTo>
                      <a:cubicBezTo>
                        <a:pt x="117" y="202"/>
                        <a:pt x="117" y="202"/>
                        <a:pt x="117" y="202"/>
                      </a:cubicBezTo>
                      <a:cubicBezTo>
                        <a:pt x="117" y="202"/>
                        <a:pt x="114" y="193"/>
                        <a:pt x="110" y="172"/>
                      </a:cubicBezTo>
                      <a:cubicBezTo>
                        <a:pt x="106" y="152"/>
                        <a:pt x="85" y="146"/>
                        <a:pt x="85" y="146"/>
                      </a:cubicBezTo>
                      <a:cubicBezTo>
                        <a:pt x="43" y="144"/>
                        <a:pt x="43" y="144"/>
                        <a:pt x="43" y="144"/>
                      </a:cubicBezTo>
                      <a:cubicBezTo>
                        <a:pt x="43" y="144"/>
                        <a:pt x="27" y="149"/>
                        <a:pt x="16" y="170"/>
                      </a:cubicBezTo>
                      <a:cubicBezTo>
                        <a:pt x="6" y="190"/>
                        <a:pt x="6" y="215"/>
                        <a:pt x="6" y="215"/>
                      </a:cubicBezTo>
                      <a:cubicBezTo>
                        <a:pt x="0" y="215"/>
                        <a:pt x="0" y="215"/>
                        <a:pt x="0" y="215"/>
                      </a:cubicBezTo>
                      <a:cubicBezTo>
                        <a:pt x="0" y="215"/>
                        <a:pt x="4" y="177"/>
                        <a:pt x="7" y="165"/>
                      </a:cubicBezTo>
                      <a:close/>
                      <a:moveTo>
                        <a:pt x="147" y="15"/>
                      </a:moveTo>
                      <a:cubicBezTo>
                        <a:pt x="133" y="14"/>
                        <a:pt x="133" y="14"/>
                        <a:pt x="133" y="14"/>
                      </a:cubicBezTo>
                      <a:cubicBezTo>
                        <a:pt x="135" y="112"/>
                        <a:pt x="135" y="112"/>
                        <a:pt x="135" y="112"/>
                      </a:cubicBezTo>
                      <a:cubicBezTo>
                        <a:pt x="161" y="112"/>
                        <a:pt x="161" y="112"/>
                        <a:pt x="161" y="112"/>
                      </a:cubicBezTo>
                      <a:cubicBezTo>
                        <a:pt x="161" y="112"/>
                        <a:pt x="161" y="90"/>
                        <a:pt x="161" y="80"/>
                      </a:cubicBezTo>
                      <a:cubicBezTo>
                        <a:pt x="161" y="69"/>
                        <a:pt x="147" y="15"/>
                        <a:pt x="147" y="15"/>
                      </a:cubicBezTo>
                      <a:close/>
                      <a:moveTo>
                        <a:pt x="132" y="219"/>
                      </a:moveTo>
                      <a:cubicBezTo>
                        <a:pt x="132" y="219"/>
                        <a:pt x="132" y="219"/>
                        <a:pt x="132" y="220"/>
                      </a:cubicBezTo>
                      <a:cubicBezTo>
                        <a:pt x="132" y="221"/>
                        <a:pt x="132" y="221"/>
                        <a:pt x="132" y="222"/>
                      </a:cubicBezTo>
                      <a:cubicBezTo>
                        <a:pt x="134" y="222"/>
                        <a:pt x="137" y="222"/>
                        <a:pt x="141" y="222"/>
                      </a:cubicBezTo>
                      <a:cubicBezTo>
                        <a:pt x="147" y="222"/>
                        <a:pt x="153" y="222"/>
                        <a:pt x="155" y="222"/>
                      </a:cubicBezTo>
                      <a:cubicBezTo>
                        <a:pt x="157" y="222"/>
                        <a:pt x="157" y="222"/>
                        <a:pt x="157" y="222"/>
                      </a:cubicBezTo>
                      <a:cubicBezTo>
                        <a:pt x="157" y="221"/>
                        <a:pt x="158" y="221"/>
                        <a:pt x="158" y="221"/>
                      </a:cubicBezTo>
                      <a:cubicBezTo>
                        <a:pt x="158" y="221"/>
                        <a:pt x="158" y="221"/>
                        <a:pt x="158" y="221"/>
                      </a:cubicBezTo>
                      <a:cubicBezTo>
                        <a:pt x="157" y="202"/>
                        <a:pt x="157" y="202"/>
                        <a:pt x="157" y="202"/>
                      </a:cubicBezTo>
                      <a:cubicBezTo>
                        <a:pt x="132" y="202"/>
                        <a:pt x="132" y="202"/>
                        <a:pt x="132" y="202"/>
                      </a:cubicBezTo>
                      <a:cubicBezTo>
                        <a:pt x="132" y="207"/>
                        <a:pt x="132" y="216"/>
                        <a:pt x="132" y="219"/>
                      </a:cubicBezTo>
                      <a:close/>
                      <a:moveTo>
                        <a:pt x="131" y="81"/>
                      </a:moveTo>
                      <a:cubicBezTo>
                        <a:pt x="129" y="15"/>
                        <a:pt x="129" y="15"/>
                        <a:pt x="129" y="15"/>
                      </a:cubicBezTo>
                      <a:cubicBezTo>
                        <a:pt x="79" y="13"/>
                        <a:pt x="79" y="13"/>
                        <a:pt x="79" y="13"/>
                      </a:cubicBezTo>
                      <a:cubicBezTo>
                        <a:pt x="78" y="65"/>
                        <a:pt x="78" y="65"/>
                        <a:pt x="78" y="65"/>
                      </a:cubicBezTo>
                      <a:lnTo>
                        <a:pt x="131" y="81"/>
                      </a:lnTo>
                      <a:close/>
                    </a:path>
                  </a:pathLst>
                </a:cu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14" name="Freeform 6"/>
                <p:cNvSpPr>
                  <a:spLocks noEditPoints="1" noChangeArrowheads="1"/>
                </p:cNvSpPr>
                <p:nvPr/>
              </p:nvSpPr>
              <p:spPr bwMode="auto">
                <a:xfrm>
                  <a:off x="1231900" y="938212"/>
                  <a:ext cx="376238" cy="377825"/>
                </a:xfrm>
                <a:custGeom>
                  <a:avLst/>
                  <a:gdLst>
                    <a:gd name="T0" fmla="*/ 188119 w 100"/>
                    <a:gd name="T1" fmla="*/ 0 h 100"/>
                    <a:gd name="T2" fmla="*/ 376238 w 100"/>
                    <a:gd name="T3" fmla="*/ 188913 h 100"/>
                    <a:gd name="T4" fmla="*/ 188119 w 100"/>
                    <a:gd name="T5" fmla="*/ 377825 h 100"/>
                    <a:gd name="T6" fmla="*/ 0 w 100"/>
                    <a:gd name="T7" fmla="*/ 188913 h 100"/>
                    <a:gd name="T8" fmla="*/ 188119 w 100"/>
                    <a:gd name="T9" fmla="*/ 0 h 100"/>
                    <a:gd name="T10" fmla="*/ 188119 w 100"/>
                    <a:gd name="T11" fmla="*/ 290925 h 100"/>
                    <a:gd name="T12" fmla="*/ 289703 w 100"/>
                    <a:gd name="T13" fmla="*/ 188913 h 100"/>
                    <a:gd name="T14" fmla="*/ 188119 w 100"/>
                    <a:gd name="T15" fmla="*/ 86900 h 100"/>
                    <a:gd name="T16" fmla="*/ 86535 w 100"/>
                    <a:gd name="T17" fmla="*/ 188913 h 100"/>
                    <a:gd name="T18" fmla="*/ 188119 w 100"/>
                    <a:gd name="T19" fmla="*/ 290925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0"/>
                    <a:gd name="T31" fmla="*/ 0 h 100"/>
                    <a:gd name="T32" fmla="*/ 100 w 10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0" h="100">
                      <a:moveTo>
                        <a:pt x="50" y="0"/>
                      </a:moveTo>
                      <a:cubicBezTo>
                        <a:pt x="78" y="0"/>
                        <a:pt x="100" y="23"/>
                        <a:pt x="100" y="50"/>
                      </a:cubicBezTo>
                      <a:cubicBezTo>
                        <a:pt x="100" y="78"/>
                        <a:pt x="78" y="100"/>
                        <a:pt x="50" y="100"/>
                      </a:cubicBezTo>
                      <a:cubicBezTo>
                        <a:pt x="23" y="100"/>
                        <a:pt x="0" y="78"/>
                        <a:pt x="0" y="50"/>
                      </a:cubicBezTo>
                      <a:cubicBezTo>
                        <a:pt x="0" y="23"/>
                        <a:pt x="23"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15" name="Oval 7"/>
                <p:cNvSpPr>
                  <a:spLocks noChangeArrowheads="1"/>
                </p:cNvSpPr>
                <p:nvPr/>
              </p:nvSpPr>
              <p:spPr bwMode="auto">
                <a:xfrm>
                  <a:off x="1336675" y="1047750"/>
                  <a:ext cx="165100" cy="165100"/>
                </a:xfrm>
                <a:prstGeom prst="ellipse">
                  <a:avLst/>
                </a:pr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16" name="Oval 8"/>
                <p:cNvSpPr>
                  <a:spLocks noChangeArrowheads="1"/>
                </p:cNvSpPr>
                <p:nvPr/>
              </p:nvSpPr>
              <p:spPr bwMode="auto">
                <a:xfrm>
                  <a:off x="142875" y="1047750"/>
                  <a:ext cx="160338" cy="165100"/>
                </a:xfrm>
                <a:prstGeom prst="ellipse">
                  <a:avLst/>
                </a:pr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17" name="Freeform 9"/>
                <p:cNvSpPr>
                  <a:spLocks noChangeArrowheads="1"/>
                </p:cNvSpPr>
                <p:nvPr/>
              </p:nvSpPr>
              <p:spPr bwMode="auto">
                <a:xfrm>
                  <a:off x="1220787" y="306387"/>
                  <a:ext cx="123825" cy="615950"/>
                </a:xfrm>
                <a:custGeom>
                  <a:avLst/>
                  <a:gdLst>
                    <a:gd name="T0" fmla="*/ 7505 w 33"/>
                    <a:gd name="T1" fmla="*/ 132259 h 163"/>
                    <a:gd name="T2" fmla="*/ 15009 w 33"/>
                    <a:gd name="T3" fmla="*/ 136038 h 163"/>
                    <a:gd name="T4" fmla="*/ 18761 w 33"/>
                    <a:gd name="T5" fmla="*/ 30231 h 163"/>
                    <a:gd name="T6" fmla="*/ 56284 w 33"/>
                    <a:gd name="T7" fmla="*/ 26452 h 163"/>
                    <a:gd name="T8" fmla="*/ 60036 w 33"/>
                    <a:gd name="T9" fmla="*/ 136038 h 163"/>
                    <a:gd name="T10" fmla="*/ 71293 w 33"/>
                    <a:gd name="T11" fmla="*/ 139817 h 163"/>
                    <a:gd name="T12" fmla="*/ 123825 w 33"/>
                    <a:gd name="T13" fmla="*/ 143596 h 163"/>
                    <a:gd name="T14" fmla="*/ 101311 w 33"/>
                    <a:gd name="T15" fmla="*/ 502585 h 163"/>
                    <a:gd name="T16" fmla="*/ 37523 w 33"/>
                    <a:gd name="T17" fmla="*/ 566825 h 163"/>
                    <a:gd name="T18" fmla="*/ 0 w 33"/>
                    <a:gd name="T19" fmla="*/ 615950 h 163"/>
                    <a:gd name="T20" fmla="*/ 7505 w 33"/>
                    <a:gd name="T21" fmla="*/ 132259 h 1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163"/>
                    <a:gd name="T35" fmla="*/ 33 w 33"/>
                    <a:gd name="T36" fmla="*/ 163 h 1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163">
                      <a:moveTo>
                        <a:pt x="2" y="35"/>
                      </a:moveTo>
                      <a:cubicBezTo>
                        <a:pt x="4" y="36"/>
                        <a:pt x="4" y="36"/>
                        <a:pt x="4" y="36"/>
                      </a:cubicBezTo>
                      <a:cubicBezTo>
                        <a:pt x="5" y="8"/>
                        <a:pt x="5" y="8"/>
                        <a:pt x="5" y="8"/>
                      </a:cubicBezTo>
                      <a:cubicBezTo>
                        <a:pt x="5" y="8"/>
                        <a:pt x="10" y="0"/>
                        <a:pt x="15" y="7"/>
                      </a:cubicBezTo>
                      <a:cubicBezTo>
                        <a:pt x="16" y="36"/>
                        <a:pt x="16" y="36"/>
                        <a:pt x="16" y="36"/>
                      </a:cubicBezTo>
                      <a:cubicBezTo>
                        <a:pt x="19" y="37"/>
                        <a:pt x="19" y="37"/>
                        <a:pt x="19" y="37"/>
                      </a:cubicBezTo>
                      <a:cubicBezTo>
                        <a:pt x="33" y="38"/>
                        <a:pt x="33" y="38"/>
                        <a:pt x="33" y="38"/>
                      </a:cubicBezTo>
                      <a:cubicBezTo>
                        <a:pt x="27" y="133"/>
                        <a:pt x="27" y="133"/>
                        <a:pt x="27" y="133"/>
                      </a:cubicBezTo>
                      <a:cubicBezTo>
                        <a:pt x="27" y="133"/>
                        <a:pt x="19" y="139"/>
                        <a:pt x="10" y="150"/>
                      </a:cubicBezTo>
                      <a:cubicBezTo>
                        <a:pt x="1" y="160"/>
                        <a:pt x="0" y="163"/>
                        <a:pt x="0" y="163"/>
                      </a:cubicBezTo>
                      <a:lnTo>
                        <a:pt x="2" y="35"/>
                      </a:lnTo>
                      <a:close/>
                    </a:path>
                  </a:pathLst>
                </a:cu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18" name="Freeform 10"/>
                <p:cNvSpPr>
                  <a:spLocks noEditPoints="1" noChangeArrowheads="1"/>
                </p:cNvSpPr>
                <p:nvPr/>
              </p:nvSpPr>
              <p:spPr bwMode="auto">
                <a:xfrm>
                  <a:off x="33337" y="938212"/>
                  <a:ext cx="379413" cy="377825"/>
                </a:xfrm>
                <a:custGeom>
                  <a:avLst/>
                  <a:gdLst>
                    <a:gd name="T0" fmla="*/ 191585 w 101"/>
                    <a:gd name="T1" fmla="*/ 0 h 100"/>
                    <a:gd name="T2" fmla="*/ 379413 w 101"/>
                    <a:gd name="T3" fmla="*/ 188913 h 100"/>
                    <a:gd name="T4" fmla="*/ 191585 w 101"/>
                    <a:gd name="T5" fmla="*/ 377825 h 100"/>
                    <a:gd name="T6" fmla="*/ 0 w 101"/>
                    <a:gd name="T7" fmla="*/ 188913 h 100"/>
                    <a:gd name="T8" fmla="*/ 191585 w 101"/>
                    <a:gd name="T9" fmla="*/ 0 h 100"/>
                    <a:gd name="T10" fmla="*/ 191585 w 101"/>
                    <a:gd name="T11" fmla="*/ 290925 h 100"/>
                    <a:gd name="T12" fmla="*/ 293012 w 101"/>
                    <a:gd name="T13" fmla="*/ 188913 h 100"/>
                    <a:gd name="T14" fmla="*/ 191585 w 101"/>
                    <a:gd name="T15" fmla="*/ 86900 h 100"/>
                    <a:gd name="T16" fmla="*/ 86401 w 101"/>
                    <a:gd name="T17" fmla="*/ 188913 h 100"/>
                    <a:gd name="T18" fmla="*/ 191585 w 101"/>
                    <a:gd name="T19" fmla="*/ 290925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100"/>
                    <a:gd name="T32" fmla="*/ 101 w 10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3" y="35"/>
                        <a:pt x="23" y="50"/>
                      </a:cubicBezTo>
                      <a:cubicBezTo>
                        <a:pt x="23" y="65"/>
                        <a:pt x="36" y="77"/>
                        <a:pt x="51" y="77"/>
                      </a:cubicBezTo>
                      <a:close/>
                    </a:path>
                  </a:pathLst>
                </a:cu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19" name="Oval 17"/>
                <p:cNvSpPr>
                  <a:spLocks noChangeArrowheads="1"/>
                </p:cNvSpPr>
                <p:nvPr/>
              </p:nvSpPr>
              <p:spPr bwMode="auto">
                <a:xfrm>
                  <a:off x="544512" y="1047750"/>
                  <a:ext cx="165100" cy="165100"/>
                </a:xfrm>
                <a:prstGeom prst="ellipse">
                  <a:avLst/>
                </a:pr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20" name="Freeform 18"/>
                <p:cNvSpPr>
                  <a:spLocks noEditPoints="1" noChangeArrowheads="1"/>
                </p:cNvSpPr>
                <p:nvPr/>
              </p:nvSpPr>
              <p:spPr bwMode="auto">
                <a:xfrm>
                  <a:off x="439737" y="938212"/>
                  <a:ext cx="379413" cy="377825"/>
                </a:xfrm>
                <a:custGeom>
                  <a:avLst/>
                  <a:gdLst>
                    <a:gd name="T0" fmla="*/ 187828 w 101"/>
                    <a:gd name="T1" fmla="*/ 0 h 100"/>
                    <a:gd name="T2" fmla="*/ 379413 w 101"/>
                    <a:gd name="T3" fmla="*/ 188913 h 100"/>
                    <a:gd name="T4" fmla="*/ 187828 w 101"/>
                    <a:gd name="T5" fmla="*/ 377825 h 100"/>
                    <a:gd name="T6" fmla="*/ 0 w 101"/>
                    <a:gd name="T7" fmla="*/ 188913 h 100"/>
                    <a:gd name="T8" fmla="*/ 187828 w 101"/>
                    <a:gd name="T9" fmla="*/ 0 h 100"/>
                    <a:gd name="T10" fmla="*/ 187828 w 101"/>
                    <a:gd name="T11" fmla="*/ 290925 h 100"/>
                    <a:gd name="T12" fmla="*/ 293012 w 101"/>
                    <a:gd name="T13" fmla="*/ 188913 h 100"/>
                    <a:gd name="T14" fmla="*/ 187828 w 101"/>
                    <a:gd name="T15" fmla="*/ 86900 h 100"/>
                    <a:gd name="T16" fmla="*/ 86401 w 101"/>
                    <a:gd name="T17" fmla="*/ 188913 h 100"/>
                    <a:gd name="T18" fmla="*/ 187828 w 101"/>
                    <a:gd name="T19" fmla="*/ 290925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100"/>
                    <a:gd name="T32" fmla="*/ 101 w 10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21" name="Freeform 19"/>
                <p:cNvSpPr>
                  <a:spLocks noChangeArrowheads="1"/>
                </p:cNvSpPr>
                <p:nvPr/>
              </p:nvSpPr>
              <p:spPr bwMode="auto">
                <a:xfrm>
                  <a:off x="0" y="911225"/>
                  <a:ext cx="1176338" cy="234950"/>
                </a:xfrm>
                <a:custGeom>
                  <a:avLst/>
                  <a:gdLst>
                    <a:gd name="T0" fmla="*/ 30066 w 313"/>
                    <a:gd name="T1" fmla="*/ 0 h 62"/>
                    <a:gd name="T2" fmla="*/ 1142514 w 313"/>
                    <a:gd name="T3" fmla="*/ 0 h 62"/>
                    <a:gd name="T4" fmla="*/ 1176338 w 313"/>
                    <a:gd name="T5" fmla="*/ 34106 h 62"/>
                    <a:gd name="T6" fmla="*/ 1176338 w 313"/>
                    <a:gd name="T7" fmla="*/ 204634 h 62"/>
                    <a:gd name="T8" fmla="*/ 1142514 w 313"/>
                    <a:gd name="T9" fmla="*/ 234950 h 62"/>
                    <a:gd name="T10" fmla="*/ 838094 w 313"/>
                    <a:gd name="T11" fmla="*/ 234950 h 62"/>
                    <a:gd name="T12" fmla="*/ 841852 w 313"/>
                    <a:gd name="T13" fmla="*/ 219792 h 62"/>
                    <a:gd name="T14" fmla="*/ 627631 w 313"/>
                    <a:gd name="T15" fmla="*/ 7579 h 62"/>
                    <a:gd name="T16" fmla="*/ 424684 w 313"/>
                    <a:gd name="T17" fmla="*/ 162949 h 62"/>
                    <a:gd name="T18" fmla="*/ 221738 w 313"/>
                    <a:gd name="T19" fmla="*/ 7579 h 62"/>
                    <a:gd name="T20" fmla="*/ 11275 w 313"/>
                    <a:gd name="T21" fmla="*/ 219792 h 62"/>
                    <a:gd name="T22" fmla="*/ 11275 w 313"/>
                    <a:gd name="T23" fmla="*/ 227371 h 62"/>
                    <a:gd name="T24" fmla="*/ 0 w 313"/>
                    <a:gd name="T25" fmla="*/ 204634 h 62"/>
                    <a:gd name="T26" fmla="*/ 0 w 313"/>
                    <a:gd name="T27" fmla="*/ 34106 h 62"/>
                    <a:gd name="T28" fmla="*/ 30066 w 313"/>
                    <a:gd name="T29" fmla="*/ 0 h 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3"/>
                    <a:gd name="T46" fmla="*/ 0 h 62"/>
                    <a:gd name="T47" fmla="*/ 313 w 313"/>
                    <a:gd name="T48" fmla="*/ 62 h 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3" h="62">
                      <a:moveTo>
                        <a:pt x="8" y="0"/>
                      </a:moveTo>
                      <a:cubicBezTo>
                        <a:pt x="304" y="0"/>
                        <a:pt x="304" y="0"/>
                        <a:pt x="304" y="0"/>
                      </a:cubicBezTo>
                      <a:cubicBezTo>
                        <a:pt x="309" y="0"/>
                        <a:pt x="313" y="4"/>
                        <a:pt x="313" y="9"/>
                      </a:cubicBezTo>
                      <a:cubicBezTo>
                        <a:pt x="313" y="54"/>
                        <a:pt x="313" y="54"/>
                        <a:pt x="313" y="54"/>
                      </a:cubicBezTo>
                      <a:cubicBezTo>
                        <a:pt x="313" y="58"/>
                        <a:pt x="309" y="62"/>
                        <a:pt x="304" y="62"/>
                      </a:cubicBezTo>
                      <a:cubicBezTo>
                        <a:pt x="223" y="62"/>
                        <a:pt x="223" y="62"/>
                        <a:pt x="223" y="62"/>
                      </a:cubicBezTo>
                      <a:cubicBezTo>
                        <a:pt x="224" y="60"/>
                        <a:pt x="224" y="59"/>
                        <a:pt x="224" y="58"/>
                      </a:cubicBezTo>
                      <a:cubicBezTo>
                        <a:pt x="224" y="27"/>
                        <a:pt x="198" y="2"/>
                        <a:pt x="167" y="2"/>
                      </a:cubicBezTo>
                      <a:cubicBezTo>
                        <a:pt x="141" y="2"/>
                        <a:pt x="120" y="19"/>
                        <a:pt x="113" y="43"/>
                      </a:cubicBezTo>
                      <a:cubicBezTo>
                        <a:pt x="107" y="19"/>
                        <a:pt x="85" y="2"/>
                        <a:pt x="59" y="2"/>
                      </a:cubicBezTo>
                      <a:cubicBezTo>
                        <a:pt x="28" y="2"/>
                        <a:pt x="3" y="27"/>
                        <a:pt x="3" y="58"/>
                      </a:cubicBezTo>
                      <a:cubicBezTo>
                        <a:pt x="3" y="58"/>
                        <a:pt x="3" y="59"/>
                        <a:pt x="3" y="60"/>
                      </a:cubicBezTo>
                      <a:cubicBezTo>
                        <a:pt x="1" y="58"/>
                        <a:pt x="0" y="56"/>
                        <a:pt x="0" y="54"/>
                      </a:cubicBezTo>
                      <a:cubicBezTo>
                        <a:pt x="0" y="9"/>
                        <a:pt x="0" y="9"/>
                        <a:pt x="0" y="9"/>
                      </a:cubicBezTo>
                      <a:cubicBezTo>
                        <a:pt x="0" y="4"/>
                        <a:pt x="4" y="0"/>
                        <a:pt x="8" y="0"/>
                      </a:cubicBezTo>
                      <a:close/>
                    </a:path>
                  </a:pathLst>
                </a:cu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22" name="Freeform 21"/>
                <p:cNvSpPr>
                  <a:spLocks noChangeArrowheads="1"/>
                </p:cNvSpPr>
                <p:nvPr/>
              </p:nvSpPr>
              <p:spPr bwMode="auto">
                <a:xfrm>
                  <a:off x="1317625" y="0"/>
                  <a:ext cx="290513" cy="333375"/>
                </a:xfrm>
                <a:custGeom>
                  <a:avLst/>
                  <a:gdLst>
                    <a:gd name="T0" fmla="*/ 290513 w 77"/>
                    <a:gd name="T1" fmla="*/ 333375 h 88"/>
                    <a:gd name="T2" fmla="*/ 128278 w 77"/>
                    <a:gd name="T3" fmla="*/ 87132 h 88"/>
                    <a:gd name="T4" fmla="*/ 0 w 77"/>
                    <a:gd name="T5" fmla="*/ 0 h 88"/>
                    <a:gd name="T6" fmla="*/ 45275 w 77"/>
                    <a:gd name="T7" fmla="*/ 322010 h 88"/>
                    <a:gd name="T8" fmla="*/ 290513 w 77"/>
                    <a:gd name="T9" fmla="*/ 333375 h 88"/>
                    <a:gd name="T10" fmla="*/ 0 60000 65536"/>
                    <a:gd name="T11" fmla="*/ 0 60000 65536"/>
                    <a:gd name="T12" fmla="*/ 0 60000 65536"/>
                    <a:gd name="T13" fmla="*/ 0 60000 65536"/>
                    <a:gd name="T14" fmla="*/ 0 60000 65536"/>
                    <a:gd name="T15" fmla="*/ 0 w 77"/>
                    <a:gd name="T16" fmla="*/ 0 h 88"/>
                    <a:gd name="T17" fmla="*/ 77 w 77"/>
                    <a:gd name="T18" fmla="*/ 88 h 88"/>
                  </a:gdLst>
                  <a:ahLst/>
                  <a:cxnLst>
                    <a:cxn ang="T10">
                      <a:pos x="T0" y="T1"/>
                    </a:cxn>
                    <a:cxn ang="T11">
                      <a:pos x="T2" y="T3"/>
                    </a:cxn>
                    <a:cxn ang="T12">
                      <a:pos x="T4" y="T5"/>
                    </a:cxn>
                    <a:cxn ang="T13">
                      <a:pos x="T6" y="T7"/>
                    </a:cxn>
                    <a:cxn ang="T14">
                      <a:pos x="T8" y="T9"/>
                    </a:cxn>
                  </a:cxnLst>
                  <a:rect l="T15" t="T16" r="T17" b="T18"/>
                  <a:pathLst>
                    <a:path w="77" h="88">
                      <a:moveTo>
                        <a:pt x="77" y="88"/>
                      </a:moveTo>
                      <a:cubicBezTo>
                        <a:pt x="77" y="88"/>
                        <a:pt x="49" y="40"/>
                        <a:pt x="34" y="23"/>
                      </a:cubicBezTo>
                      <a:cubicBezTo>
                        <a:pt x="20" y="7"/>
                        <a:pt x="0" y="0"/>
                        <a:pt x="0" y="0"/>
                      </a:cubicBezTo>
                      <a:cubicBezTo>
                        <a:pt x="12" y="85"/>
                        <a:pt x="12" y="85"/>
                        <a:pt x="12" y="85"/>
                      </a:cubicBezTo>
                      <a:lnTo>
                        <a:pt x="77" y="88"/>
                      </a:lnTo>
                      <a:close/>
                    </a:path>
                  </a:pathLst>
                </a:custGeom>
                <a:solidFill>
                  <a:schemeClr val="bg1"/>
                </a:solidFill>
                <a:ln w="9525">
                  <a:noFill/>
                  <a:bevel/>
                  <a:headEnd/>
                  <a:tailEnd/>
                </a:ln>
              </p:spPr>
              <p:txBody>
                <a:bodyPr lIns="162560" tIns="81280" rIns="162560" bIns="81280"/>
                <a:lstStyle/>
                <a:p>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grpSp>
        </p:grpSp>
        <p:grpSp>
          <p:nvGrpSpPr>
            <p:cNvPr id="5" name="组合 1"/>
            <p:cNvGrpSpPr>
              <a:grpSpLocks/>
            </p:cNvGrpSpPr>
            <p:nvPr/>
          </p:nvGrpSpPr>
          <p:grpSpPr bwMode="auto">
            <a:xfrm>
              <a:off x="0" y="0"/>
              <a:ext cx="8187906" cy="1411187"/>
              <a:chOff x="0" y="0"/>
              <a:chExt cx="8187906" cy="1411187"/>
            </a:xfrm>
          </p:grpSpPr>
          <p:sp>
            <p:nvSpPr>
              <p:cNvPr id="6" name="Rectangle 28"/>
              <p:cNvSpPr>
                <a:spLocks noChangeArrowheads="1"/>
              </p:cNvSpPr>
              <p:nvPr/>
            </p:nvSpPr>
            <p:spPr bwMode="auto">
              <a:xfrm flipH="1">
                <a:off x="0" y="0"/>
                <a:ext cx="2948035" cy="1411187"/>
              </a:xfrm>
              <a:prstGeom prst="rect">
                <a:avLst/>
              </a:prstGeom>
              <a:solidFill>
                <a:srgbClr val="00F1FF"/>
              </a:solidFill>
              <a:ln w="19050">
                <a:solidFill>
                  <a:schemeClr val="bg1"/>
                </a:solidFill>
                <a:bevel/>
                <a:headEnd/>
                <a:tailEnd/>
              </a:ln>
            </p:spPr>
            <p:txBody>
              <a:bodyPr anchor="ctr"/>
              <a:lstStyle/>
              <a:p>
                <a:pPr algn="ctr"/>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7" name="Rectangle 29"/>
              <p:cNvSpPr>
                <a:spLocks noChangeArrowheads="1"/>
              </p:cNvSpPr>
              <p:nvPr/>
            </p:nvSpPr>
            <p:spPr bwMode="auto">
              <a:xfrm flipH="1">
                <a:off x="2948031" y="0"/>
                <a:ext cx="1823424" cy="1411187"/>
              </a:xfrm>
              <a:prstGeom prst="rect">
                <a:avLst/>
              </a:prstGeom>
              <a:solidFill>
                <a:srgbClr val="FFC000"/>
              </a:solidFill>
              <a:ln w="19050">
                <a:solidFill>
                  <a:schemeClr val="bg1"/>
                </a:solidFill>
                <a:bevel/>
                <a:headEnd/>
                <a:tailEnd/>
              </a:ln>
            </p:spPr>
            <p:txBody>
              <a:bodyPr anchor="ctr"/>
              <a:lstStyle/>
              <a:p>
                <a:pPr algn="ctr"/>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8" name="Rectangle 30"/>
              <p:cNvSpPr>
                <a:spLocks noChangeArrowheads="1"/>
              </p:cNvSpPr>
              <p:nvPr/>
            </p:nvSpPr>
            <p:spPr bwMode="auto">
              <a:xfrm flipH="1">
                <a:off x="4771458" y="0"/>
                <a:ext cx="2348616" cy="1411187"/>
              </a:xfrm>
              <a:prstGeom prst="rect">
                <a:avLst/>
              </a:prstGeom>
              <a:solidFill>
                <a:srgbClr val="48B62C"/>
              </a:solidFill>
              <a:ln w="19050">
                <a:solidFill>
                  <a:schemeClr val="bg1"/>
                </a:solidFill>
                <a:bevel/>
                <a:headEnd/>
                <a:tailEnd/>
              </a:ln>
            </p:spPr>
            <p:txBody>
              <a:bodyPr anchor="ctr"/>
              <a:lstStyle/>
              <a:p>
                <a:pPr algn="ctr"/>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9" name="Rectangle 31"/>
              <p:cNvSpPr>
                <a:spLocks noChangeArrowheads="1"/>
              </p:cNvSpPr>
              <p:nvPr/>
            </p:nvSpPr>
            <p:spPr bwMode="auto">
              <a:xfrm flipH="1">
                <a:off x="7120076" y="0"/>
                <a:ext cx="1067830" cy="1411187"/>
              </a:xfrm>
              <a:prstGeom prst="rect">
                <a:avLst/>
              </a:prstGeom>
              <a:solidFill>
                <a:srgbClr val="CC203D"/>
              </a:solidFill>
              <a:ln w="19050">
                <a:solidFill>
                  <a:schemeClr val="bg1"/>
                </a:solidFill>
                <a:bevel/>
                <a:headEnd/>
                <a:tailEnd/>
              </a:ln>
            </p:spPr>
            <p:txBody>
              <a:bodyPr anchor="ctr"/>
              <a:lstStyle/>
              <a:p>
                <a:pPr algn="ctr"/>
                <a:endParaRPr lang="zh-CN" altLang="zh-CN" sz="3200">
                  <a:solidFill>
                    <a:schemeClr val="bg1"/>
                  </a:solidFill>
                  <a:latin typeface="微软雅黑" pitchFamily="34" charset="-122"/>
                  <a:ea typeface="微软雅黑" pitchFamily="34" charset="-122"/>
                  <a:cs typeface="Calibri" pitchFamily="34" charset="0"/>
                  <a:sym typeface="Calibri" pitchFamily="34" charset="0"/>
                </a:endParaRPr>
              </a:p>
            </p:txBody>
          </p:sp>
        </p:grpSp>
      </p:grpSp>
      <p:sp>
        <p:nvSpPr>
          <p:cNvPr id="29" name="矩形 41"/>
          <p:cNvSpPr>
            <a:spLocks noChangeArrowheads="1"/>
          </p:cNvSpPr>
          <p:nvPr/>
        </p:nvSpPr>
        <p:spPr bwMode="auto">
          <a:xfrm>
            <a:off x="1316832" y="1393826"/>
            <a:ext cx="9593263" cy="679280"/>
          </a:xfrm>
          <a:prstGeom prst="rect">
            <a:avLst/>
          </a:prstGeom>
          <a:noFill/>
          <a:ln w="9525">
            <a:noFill/>
            <a:bevel/>
            <a:headEnd/>
            <a:tailEnd/>
          </a:ln>
        </p:spPr>
        <p:txBody>
          <a:bodyPr lIns="91431" tIns="45716" rIns="91431" bIns="45716">
            <a:spAutoFit/>
          </a:bodyPr>
          <a:lstStyle/>
          <a:p>
            <a:pPr algn="ctr">
              <a:lnSpc>
                <a:spcPct val="130000"/>
              </a:lnSpc>
            </a:pPr>
            <a:r>
              <a:rPr lang="zh-CN" altLang="en-US" sz="1467" dirty="0">
                <a:solidFill>
                  <a:schemeClr val="bg1"/>
                </a:solidFill>
                <a:latin typeface="微软雅黑" pitchFamily="34" charset="-122"/>
                <a:ea typeface="微软雅黑" pitchFamily="34" charset="-122"/>
                <a:sym typeface="方正兰亭黑_GBK" pitchFamily="2" charset="-122"/>
              </a:rPr>
              <a:t>在此录入上述图表的综合描述说明，在此录入上述图表的综合描述说明。在此录入上述图表的综合描述说明，在此录入上述图表的描述说明，在此录入上述图表的综合描述说明，在此录入上述图表的综合描述说明。</a:t>
            </a:r>
            <a:endParaRPr lang="zh-CN" altLang="en-US" sz="3200" dirty="0">
              <a:solidFill>
                <a:schemeClr val="bg1"/>
              </a:solidFill>
              <a:latin typeface="微软雅黑" pitchFamily="34" charset="-122"/>
              <a:ea typeface="微软雅黑" pitchFamily="34" charset="-122"/>
            </a:endParaRPr>
          </a:p>
        </p:txBody>
      </p:sp>
      <p:cxnSp>
        <p:nvCxnSpPr>
          <p:cNvPr id="30" name="肘形连接符 59"/>
          <p:cNvCxnSpPr>
            <a:cxnSpLocks noChangeShapeType="1"/>
            <a:stCxn id="6" idx="0"/>
            <a:endCxn id="41" idx="2"/>
          </p:cNvCxnSpPr>
          <p:nvPr/>
        </p:nvCxnSpPr>
        <p:spPr bwMode="auto">
          <a:xfrm rot="16200000" flipV="1">
            <a:off x="2490788" y="3680619"/>
            <a:ext cx="336551" cy="461963"/>
          </a:xfrm>
          <a:prstGeom prst="bentConnector3">
            <a:avLst>
              <a:gd name="adj1" fmla="val 50000"/>
            </a:avLst>
          </a:prstGeom>
          <a:noFill/>
          <a:ln w="12700">
            <a:solidFill>
              <a:schemeClr val="bg1"/>
            </a:solidFill>
            <a:bevel/>
            <a:headEnd/>
            <a:tailEnd type="oval" w="lg" len="lg"/>
          </a:ln>
        </p:spPr>
      </p:cxnSp>
      <p:cxnSp>
        <p:nvCxnSpPr>
          <p:cNvPr id="31" name="肘形连接符 61"/>
          <p:cNvCxnSpPr>
            <a:cxnSpLocks noChangeShapeType="1"/>
            <a:stCxn id="7" idx="0"/>
            <a:endCxn id="40" idx="2"/>
          </p:cNvCxnSpPr>
          <p:nvPr/>
        </p:nvCxnSpPr>
        <p:spPr bwMode="auto">
          <a:xfrm rot="16200000" flipV="1">
            <a:off x="4918076" y="3723482"/>
            <a:ext cx="336551" cy="379413"/>
          </a:xfrm>
          <a:prstGeom prst="bentConnector3">
            <a:avLst>
              <a:gd name="adj1" fmla="val 50000"/>
            </a:avLst>
          </a:prstGeom>
          <a:noFill/>
          <a:ln w="12700">
            <a:solidFill>
              <a:schemeClr val="bg1"/>
            </a:solidFill>
            <a:bevel/>
            <a:headEnd/>
            <a:tailEnd type="oval" w="lg" len="lg"/>
          </a:ln>
        </p:spPr>
      </p:cxnSp>
      <p:cxnSp>
        <p:nvCxnSpPr>
          <p:cNvPr id="32" name="肘形连接符 65"/>
          <p:cNvCxnSpPr>
            <a:cxnSpLocks noChangeShapeType="1"/>
            <a:stCxn id="9" idx="0"/>
            <a:endCxn id="38" idx="2"/>
          </p:cNvCxnSpPr>
          <p:nvPr/>
        </p:nvCxnSpPr>
        <p:spPr bwMode="auto">
          <a:xfrm rot="5400000" flipH="1" flipV="1">
            <a:off x="9283701" y="3531395"/>
            <a:ext cx="336551" cy="763587"/>
          </a:xfrm>
          <a:prstGeom prst="bentConnector3">
            <a:avLst>
              <a:gd name="adj1" fmla="val 50000"/>
            </a:avLst>
          </a:prstGeom>
          <a:noFill/>
          <a:ln w="12700">
            <a:solidFill>
              <a:schemeClr val="bg1"/>
            </a:solidFill>
            <a:bevel/>
            <a:headEnd/>
            <a:tailEnd type="oval" w="lg" len="lg"/>
          </a:ln>
        </p:spPr>
      </p:cxnSp>
      <p:sp>
        <p:nvSpPr>
          <p:cNvPr id="33" name="文本框 72"/>
          <p:cNvSpPr>
            <a:spLocks noChangeArrowheads="1"/>
          </p:cNvSpPr>
          <p:nvPr/>
        </p:nvSpPr>
        <p:spPr bwMode="auto">
          <a:xfrm>
            <a:off x="2489995" y="4556125"/>
            <a:ext cx="1031051" cy="584775"/>
          </a:xfrm>
          <a:prstGeom prst="rect">
            <a:avLst/>
          </a:prstGeom>
          <a:noFill/>
          <a:ln w="9525">
            <a:noFill/>
            <a:miter lim="800000"/>
            <a:headEnd/>
            <a:tailEnd/>
          </a:ln>
        </p:spPr>
        <p:txBody>
          <a:bodyPr wrap="none" lIns="91440" tIns="45720" rIns="91440" bIns="45720">
            <a:spAutoFit/>
          </a:bodyPr>
          <a:lstStyle/>
          <a:p>
            <a:r>
              <a:rPr lang="en-US" altLang="zh-CN" sz="3200">
                <a:solidFill>
                  <a:schemeClr val="bg1"/>
                </a:solidFill>
                <a:latin typeface="微软雅黑" pitchFamily="34" charset="-122"/>
                <a:ea typeface="微软雅黑" pitchFamily="34" charset="-122"/>
                <a:sym typeface="Arial" pitchFamily="34" charset="0"/>
              </a:rPr>
              <a:t>35%</a:t>
            </a:r>
            <a:endParaRPr lang="zh-CN" altLang="en-US" sz="3200">
              <a:solidFill>
                <a:schemeClr val="bg1"/>
              </a:solidFill>
              <a:latin typeface="微软雅黑" pitchFamily="34" charset="-122"/>
              <a:ea typeface="微软雅黑" pitchFamily="34" charset="-122"/>
              <a:sym typeface="Arial" pitchFamily="34" charset="0"/>
            </a:endParaRPr>
          </a:p>
        </p:txBody>
      </p:sp>
      <p:sp>
        <p:nvSpPr>
          <p:cNvPr id="34" name="文本框 73"/>
          <p:cNvSpPr>
            <a:spLocks noChangeArrowheads="1"/>
          </p:cNvSpPr>
          <p:nvPr/>
        </p:nvSpPr>
        <p:spPr bwMode="auto">
          <a:xfrm>
            <a:off x="4876008" y="4556125"/>
            <a:ext cx="1031051" cy="584775"/>
          </a:xfrm>
          <a:prstGeom prst="rect">
            <a:avLst/>
          </a:prstGeom>
          <a:noFill/>
          <a:ln w="9525">
            <a:noFill/>
            <a:miter lim="800000"/>
            <a:headEnd/>
            <a:tailEnd/>
          </a:ln>
        </p:spPr>
        <p:txBody>
          <a:bodyPr wrap="none" lIns="91440" tIns="45720" rIns="91440" bIns="45720">
            <a:spAutoFit/>
          </a:bodyPr>
          <a:lstStyle/>
          <a:p>
            <a:r>
              <a:rPr lang="en-US" altLang="zh-CN" sz="3200" dirty="0">
                <a:solidFill>
                  <a:schemeClr val="bg1"/>
                </a:solidFill>
                <a:latin typeface="微软雅黑" pitchFamily="34" charset="-122"/>
                <a:ea typeface="微软雅黑" pitchFamily="34" charset="-122"/>
                <a:sym typeface="Arial" pitchFamily="34" charset="0"/>
              </a:rPr>
              <a:t>25%</a:t>
            </a:r>
            <a:endParaRPr lang="zh-CN" altLang="en-US" sz="3200" dirty="0">
              <a:solidFill>
                <a:schemeClr val="bg1"/>
              </a:solidFill>
              <a:latin typeface="微软雅黑" pitchFamily="34" charset="-122"/>
              <a:ea typeface="微软雅黑" pitchFamily="34" charset="-122"/>
              <a:sym typeface="Arial" pitchFamily="34" charset="0"/>
            </a:endParaRPr>
          </a:p>
        </p:txBody>
      </p:sp>
      <p:sp>
        <p:nvSpPr>
          <p:cNvPr id="35" name="文本框 74"/>
          <p:cNvSpPr>
            <a:spLocks noChangeArrowheads="1"/>
          </p:cNvSpPr>
          <p:nvPr/>
        </p:nvSpPr>
        <p:spPr bwMode="auto">
          <a:xfrm>
            <a:off x="6961983" y="4556125"/>
            <a:ext cx="1031051" cy="584775"/>
          </a:xfrm>
          <a:prstGeom prst="rect">
            <a:avLst/>
          </a:prstGeom>
          <a:noFill/>
          <a:ln w="9525">
            <a:noFill/>
            <a:miter lim="800000"/>
            <a:headEnd/>
            <a:tailEnd/>
          </a:ln>
        </p:spPr>
        <p:txBody>
          <a:bodyPr wrap="none" lIns="91440" tIns="45720" rIns="91440" bIns="45720">
            <a:spAutoFit/>
          </a:bodyPr>
          <a:lstStyle/>
          <a:p>
            <a:r>
              <a:rPr lang="en-US" altLang="zh-CN" sz="3200">
                <a:solidFill>
                  <a:schemeClr val="bg1"/>
                </a:solidFill>
                <a:latin typeface="微软雅黑" pitchFamily="34" charset="-122"/>
                <a:ea typeface="微软雅黑" pitchFamily="34" charset="-122"/>
                <a:sym typeface="Arial" pitchFamily="34" charset="0"/>
              </a:rPr>
              <a:t>30%</a:t>
            </a:r>
            <a:endParaRPr lang="zh-CN" altLang="en-US" sz="3200">
              <a:solidFill>
                <a:schemeClr val="bg1"/>
              </a:solidFill>
              <a:latin typeface="微软雅黑" pitchFamily="34" charset="-122"/>
              <a:ea typeface="微软雅黑" pitchFamily="34" charset="-122"/>
              <a:sym typeface="Arial" pitchFamily="34" charset="0"/>
            </a:endParaRPr>
          </a:p>
        </p:txBody>
      </p:sp>
      <p:sp>
        <p:nvSpPr>
          <p:cNvPr id="36" name="文本框 76"/>
          <p:cNvSpPr>
            <a:spLocks noChangeArrowheads="1"/>
          </p:cNvSpPr>
          <p:nvPr/>
        </p:nvSpPr>
        <p:spPr bwMode="auto">
          <a:xfrm>
            <a:off x="8670133" y="4556125"/>
            <a:ext cx="1031051" cy="584775"/>
          </a:xfrm>
          <a:prstGeom prst="rect">
            <a:avLst/>
          </a:prstGeom>
          <a:noFill/>
          <a:ln w="9525">
            <a:noFill/>
            <a:miter lim="800000"/>
            <a:headEnd/>
            <a:tailEnd/>
          </a:ln>
        </p:spPr>
        <p:txBody>
          <a:bodyPr wrap="none" lIns="91440" tIns="45720" rIns="91440" bIns="45720">
            <a:spAutoFit/>
          </a:bodyPr>
          <a:lstStyle/>
          <a:p>
            <a:r>
              <a:rPr lang="en-US" altLang="zh-CN" sz="3200">
                <a:solidFill>
                  <a:schemeClr val="bg1"/>
                </a:solidFill>
                <a:latin typeface="微软雅黑" pitchFamily="34" charset="-122"/>
                <a:ea typeface="微软雅黑" pitchFamily="34" charset="-122"/>
                <a:sym typeface="Arial" pitchFamily="34" charset="0"/>
              </a:rPr>
              <a:t>10%</a:t>
            </a:r>
            <a:endParaRPr lang="zh-CN" altLang="en-US" sz="3200">
              <a:solidFill>
                <a:schemeClr val="bg1"/>
              </a:solidFill>
              <a:latin typeface="微软雅黑" pitchFamily="34" charset="-122"/>
              <a:ea typeface="微软雅黑" pitchFamily="34" charset="-122"/>
              <a:sym typeface="Arial" pitchFamily="34" charset="0"/>
            </a:endParaRPr>
          </a:p>
        </p:txBody>
      </p:sp>
      <p:cxnSp>
        <p:nvCxnSpPr>
          <p:cNvPr id="37" name="直接连接符 86"/>
          <p:cNvCxnSpPr>
            <a:cxnSpLocks noChangeShapeType="1"/>
            <a:stCxn id="8" idx="0"/>
            <a:endCxn id="39" idx="2"/>
          </p:cNvCxnSpPr>
          <p:nvPr/>
        </p:nvCxnSpPr>
        <p:spPr bwMode="auto">
          <a:xfrm flipV="1">
            <a:off x="7362033" y="3744914"/>
            <a:ext cx="3175" cy="336551"/>
          </a:xfrm>
          <a:prstGeom prst="line">
            <a:avLst/>
          </a:prstGeom>
          <a:noFill/>
          <a:ln w="12700">
            <a:solidFill>
              <a:schemeClr val="bg1"/>
            </a:solidFill>
            <a:bevel/>
            <a:headEnd/>
            <a:tailEnd type="oval" w="lg" len="lg"/>
          </a:ln>
        </p:spPr>
      </p:cxnSp>
      <p:sp>
        <p:nvSpPr>
          <p:cNvPr id="38" name="矩形 51"/>
          <p:cNvSpPr>
            <a:spLocks noChangeArrowheads="1"/>
          </p:cNvSpPr>
          <p:nvPr/>
        </p:nvSpPr>
        <p:spPr bwMode="auto">
          <a:xfrm>
            <a:off x="8822533" y="2133600"/>
            <a:ext cx="2022475" cy="1609725"/>
          </a:xfrm>
          <a:prstGeom prst="rect">
            <a:avLst/>
          </a:prstGeom>
          <a:blipFill dpi="0" rotWithShape="1">
            <a:blip r:embed="rId3"/>
            <a:srcRect/>
            <a:stretch>
              <a:fillRect/>
            </a:stretch>
          </a:blipFill>
          <a:ln w="19050">
            <a:solidFill>
              <a:schemeClr val="bg1"/>
            </a:solidFill>
            <a:bevel/>
            <a:headEnd/>
            <a:tailEnd/>
          </a:ln>
        </p:spPr>
        <p:txBody>
          <a:bodyPr lIns="91440" tIns="45720" rIns="91440" bIns="45720" anchor="ctr"/>
          <a:lstStyle/>
          <a:p>
            <a:pPr algn="ctr"/>
            <a:endParaRPr lang="zh-CN" altLang="zh-CN" sz="3200">
              <a:solidFill>
                <a:schemeClr val="bg1"/>
              </a:solidFill>
              <a:latin typeface="微软雅黑" pitchFamily="34" charset="-122"/>
              <a:ea typeface="微软雅黑" pitchFamily="34" charset="-122"/>
              <a:sym typeface="宋体" pitchFamily="2" charset="-122"/>
            </a:endParaRPr>
          </a:p>
        </p:txBody>
      </p:sp>
      <p:sp>
        <p:nvSpPr>
          <p:cNvPr id="39" name="矩形 52"/>
          <p:cNvSpPr>
            <a:spLocks noChangeArrowheads="1"/>
          </p:cNvSpPr>
          <p:nvPr/>
        </p:nvSpPr>
        <p:spPr bwMode="auto">
          <a:xfrm>
            <a:off x="6353970" y="2133600"/>
            <a:ext cx="2022475" cy="1609725"/>
          </a:xfrm>
          <a:prstGeom prst="rect">
            <a:avLst/>
          </a:prstGeom>
          <a:blipFill dpi="0" rotWithShape="1">
            <a:blip r:embed="rId4"/>
            <a:srcRect/>
            <a:stretch>
              <a:fillRect/>
            </a:stretch>
          </a:blipFill>
          <a:ln w="19050">
            <a:solidFill>
              <a:schemeClr val="bg1"/>
            </a:solidFill>
            <a:bevel/>
            <a:headEnd/>
            <a:tailEnd/>
          </a:ln>
        </p:spPr>
        <p:txBody>
          <a:bodyPr lIns="91440" tIns="45720" rIns="91440" bIns="45720" anchor="ctr"/>
          <a:lstStyle/>
          <a:p>
            <a:pPr algn="ctr"/>
            <a:endParaRPr lang="zh-CN" altLang="zh-CN" sz="3200">
              <a:solidFill>
                <a:schemeClr val="bg1"/>
              </a:solidFill>
              <a:latin typeface="微软雅黑" pitchFamily="34" charset="-122"/>
              <a:ea typeface="微软雅黑" pitchFamily="34" charset="-122"/>
              <a:sym typeface="宋体" pitchFamily="2" charset="-122"/>
            </a:endParaRPr>
          </a:p>
        </p:txBody>
      </p:sp>
      <p:sp>
        <p:nvSpPr>
          <p:cNvPr id="40" name="矩形 53"/>
          <p:cNvSpPr>
            <a:spLocks noChangeArrowheads="1"/>
          </p:cNvSpPr>
          <p:nvPr/>
        </p:nvSpPr>
        <p:spPr bwMode="auto">
          <a:xfrm>
            <a:off x="3885407" y="2133600"/>
            <a:ext cx="2022475" cy="1609725"/>
          </a:xfrm>
          <a:prstGeom prst="rect">
            <a:avLst/>
          </a:prstGeom>
          <a:blipFill dpi="0" rotWithShape="1">
            <a:blip r:embed="rId5"/>
            <a:srcRect/>
            <a:stretch>
              <a:fillRect/>
            </a:stretch>
          </a:blipFill>
          <a:ln w="19050">
            <a:solidFill>
              <a:schemeClr val="bg1"/>
            </a:solidFill>
            <a:bevel/>
            <a:headEnd/>
            <a:tailEnd/>
          </a:ln>
        </p:spPr>
        <p:txBody>
          <a:bodyPr lIns="91440" tIns="45720" rIns="91440" bIns="45720" anchor="ctr"/>
          <a:lstStyle/>
          <a:p>
            <a:pPr algn="ctr"/>
            <a:endParaRPr lang="zh-CN" altLang="zh-CN" sz="3200">
              <a:solidFill>
                <a:schemeClr val="bg1"/>
              </a:solidFill>
              <a:latin typeface="微软雅黑" pitchFamily="34" charset="-122"/>
              <a:ea typeface="微软雅黑" pitchFamily="34" charset="-122"/>
              <a:sym typeface="宋体" pitchFamily="2" charset="-122"/>
            </a:endParaRPr>
          </a:p>
        </p:txBody>
      </p:sp>
      <p:sp>
        <p:nvSpPr>
          <p:cNvPr id="41" name="矩形 54"/>
          <p:cNvSpPr>
            <a:spLocks noChangeArrowheads="1"/>
          </p:cNvSpPr>
          <p:nvPr/>
        </p:nvSpPr>
        <p:spPr bwMode="auto">
          <a:xfrm>
            <a:off x="1416845" y="2133600"/>
            <a:ext cx="2022475" cy="1609725"/>
          </a:xfrm>
          <a:prstGeom prst="rect">
            <a:avLst/>
          </a:prstGeom>
          <a:blipFill dpi="0" rotWithShape="1">
            <a:blip r:embed="rId6"/>
            <a:srcRect/>
            <a:stretch>
              <a:fillRect/>
            </a:stretch>
          </a:blipFill>
          <a:ln w="19050">
            <a:solidFill>
              <a:schemeClr val="bg1"/>
            </a:solidFill>
            <a:bevel/>
            <a:headEnd/>
            <a:tailEnd/>
          </a:ln>
        </p:spPr>
        <p:txBody>
          <a:bodyPr lIns="91440" tIns="45720" rIns="91440" bIns="45720" anchor="ctr"/>
          <a:lstStyle/>
          <a:p>
            <a:pPr algn="ctr"/>
            <a:endParaRPr lang="zh-CN" altLang="zh-CN" sz="3200">
              <a:solidFill>
                <a:schemeClr val="bg1"/>
              </a:solidFill>
              <a:latin typeface="微软雅黑" pitchFamily="34" charset="-122"/>
              <a:ea typeface="微软雅黑" pitchFamily="34" charset="-122"/>
              <a:sym typeface="宋体" pitchFamily="2" charset="-122"/>
            </a:endParaRPr>
          </a:p>
        </p:txBody>
      </p:sp>
    </p:spTree>
    <p:extLst>
      <p:ext uri="{BB962C8B-B14F-4D97-AF65-F5344CB8AC3E}">
        <p14:creationId xmlns:p14="http://schemas.microsoft.com/office/powerpoint/2010/main" val="128120516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arn(outVertical)">
                                      <p:cBhvr>
                                        <p:cTn id="12" dur="500"/>
                                        <p:tgtEl>
                                          <p:spTgt spid="29"/>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250" fill="hold"/>
                                        <p:tgtEl>
                                          <p:spTgt spid="3"/>
                                        </p:tgtEl>
                                        <p:attrNameLst>
                                          <p:attrName>ppt_x</p:attrName>
                                        </p:attrNameLst>
                                      </p:cBhvr>
                                      <p:tavLst>
                                        <p:tav tm="0">
                                          <p:val>
                                            <p:strVal val="0-#ppt_w/2"/>
                                          </p:val>
                                        </p:tav>
                                        <p:tav tm="100000">
                                          <p:val>
                                            <p:strVal val="#ppt_x"/>
                                          </p:val>
                                        </p:tav>
                                      </p:tavLst>
                                    </p:anim>
                                    <p:anim calcmode="lin" valueType="num">
                                      <p:cBhvr additive="base">
                                        <p:cTn id="17" dur="125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par>
                          <p:cTn id="22" fill="hold">
                            <p:stCondLst>
                              <p:cond delay="2750"/>
                            </p:stCondLst>
                            <p:childTnLst>
                              <p:par>
                                <p:cTn id="23" presetID="22" presetClass="entr" presetSubtype="4"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childTnLst>
                          </p:cTn>
                        </p:par>
                        <p:par>
                          <p:cTn id="26" fill="hold">
                            <p:stCondLst>
                              <p:cond delay="3250"/>
                            </p:stCondLst>
                            <p:childTnLst>
                              <p:par>
                                <p:cTn id="27" presetID="9"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p:cBhvr>
                                        <p:cTn id="29" dur="500"/>
                                        <p:tgtEl>
                                          <p:spTgt spid="38"/>
                                        </p:tgtEl>
                                      </p:cBhvr>
                                    </p:animEffect>
                                  </p:childTnLst>
                                </p:cTn>
                              </p:par>
                            </p:childTnLst>
                          </p:cTn>
                        </p:par>
                        <p:par>
                          <p:cTn id="30" fill="hold">
                            <p:stCondLst>
                              <p:cond delay="3750"/>
                            </p:stCondLst>
                            <p:childTnLst>
                              <p:par>
                                <p:cTn id="31" presetID="10" presetClass="entr" presetSubtype="0"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par>
                          <p:cTn id="34" fill="hold">
                            <p:stCondLst>
                              <p:cond delay="4250"/>
                            </p:stCondLst>
                            <p:childTnLst>
                              <p:par>
                                <p:cTn id="35" presetID="22" presetClass="entr" presetSubtype="4"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500"/>
                                        <p:tgtEl>
                                          <p:spTgt spid="37"/>
                                        </p:tgtEl>
                                      </p:cBhvr>
                                    </p:animEffect>
                                  </p:childTnLst>
                                </p:cTn>
                              </p:par>
                            </p:childTnLst>
                          </p:cTn>
                        </p:par>
                        <p:par>
                          <p:cTn id="38" fill="hold">
                            <p:stCondLst>
                              <p:cond delay="4750"/>
                            </p:stCondLst>
                            <p:childTnLst>
                              <p:par>
                                <p:cTn id="39" presetID="9" presetClass="entr" presetSubtype="0"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p:cBhvr>
                                        <p:cTn id="41" dur="500"/>
                                        <p:tgtEl>
                                          <p:spTgt spid="39"/>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par>
                          <p:cTn id="46" fill="hold">
                            <p:stCondLst>
                              <p:cond delay="5750"/>
                            </p:stCondLst>
                            <p:childTnLst>
                              <p:par>
                                <p:cTn id="47" presetID="22" presetClass="entr" presetSubtype="4"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down)">
                                      <p:cBhvr>
                                        <p:cTn id="49" dur="500"/>
                                        <p:tgtEl>
                                          <p:spTgt spid="31"/>
                                        </p:tgtEl>
                                      </p:cBhvr>
                                    </p:animEffect>
                                  </p:childTnLst>
                                </p:cTn>
                              </p:par>
                            </p:childTnLst>
                          </p:cTn>
                        </p:par>
                        <p:par>
                          <p:cTn id="50" fill="hold">
                            <p:stCondLst>
                              <p:cond delay="6250"/>
                            </p:stCondLst>
                            <p:childTnLst>
                              <p:par>
                                <p:cTn id="51" presetID="9" presetClass="entr" presetSubtype="0"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p:cBhvr>
                                        <p:cTn id="53" dur="500"/>
                                        <p:tgtEl>
                                          <p:spTgt spid="40"/>
                                        </p:tgtEl>
                                      </p:cBhvr>
                                    </p:animEffect>
                                  </p:childTnLst>
                                </p:cTn>
                              </p:par>
                            </p:childTnLst>
                          </p:cTn>
                        </p:par>
                        <p:par>
                          <p:cTn id="54" fill="hold">
                            <p:stCondLst>
                              <p:cond delay="6750"/>
                            </p:stCondLst>
                            <p:childTnLst>
                              <p:par>
                                <p:cTn id="55" presetID="10" presetClass="entr" presetSubtype="0" fill="hold" grpId="0"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par>
                          <p:cTn id="58" fill="hold">
                            <p:stCondLst>
                              <p:cond delay="7250"/>
                            </p:stCondLst>
                            <p:childTnLst>
                              <p:par>
                                <p:cTn id="59" presetID="22" presetClass="entr" presetSubtype="4" fill="hold"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childTnLst>
                          </p:cTn>
                        </p:par>
                        <p:par>
                          <p:cTn id="62" fill="hold">
                            <p:stCondLst>
                              <p:cond delay="7750"/>
                            </p:stCondLst>
                            <p:childTnLst>
                              <p:par>
                                <p:cTn id="63" presetID="9"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p:cBhvr>
                                        <p:cTn id="6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bldLvl="0" autoUpdateAnimBg="0"/>
      <p:bldP spid="33" grpId="0"/>
      <p:bldP spid="34" grpId="0"/>
      <p:bldP spid="35" grpId="0"/>
      <p:bldP spid="36" grpId="0"/>
      <p:bldP spid="38" grpId="0" bldLvl="0" animBg="1" autoUpdateAnimBg="0"/>
      <p:bldP spid="39" grpId="0" bldLvl="0" animBg="1" autoUpdateAnimBg="0"/>
      <p:bldP spid="40" grpId="0" bldLvl="0" animBg="1" autoUpdateAnimBg="0"/>
      <p:bldP spid="41"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sp>
        <p:nvSpPr>
          <p:cNvPr id="3" name="Freeform 6"/>
          <p:cNvSpPr>
            <a:spLocks noEditPoints="1"/>
          </p:cNvSpPr>
          <p:nvPr/>
        </p:nvSpPr>
        <p:spPr bwMode="auto">
          <a:xfrm>
            <a:off x="2573362" y="1957958"/>
            <a:ext cx="1068388" cy="1155700"/>
          </a:xfrm>
          <a:custGeom>
            <a:avLst/>
            <a:gdLst>
              <a:gd name="T0" fmla="*/ 330 w 673"/>
              <a:gd name="T1" fmla="*/ 0 h 728"/>
              <a:gd name="T2" fmla="*/ 630 w 673"/>
              <a:gd name="T3" fmla="*/ 149 h 728"/>
              <a:gd name="T4" fmla="*/ 330 w 673"/>
              <a:gd name="T5" fmla="*/ 298 h 728"/>
              <a:gd name="T6" fmla="*/ 33 w 673"/>
              <a:gd name="T7" fmla="*/ 149 h 728"/>
              <a:gd name="T8" fmla="*/ 330 w 673"/>
              <a:gd name="T9" fmla="*/ 0 h 728"/>
              <a:gd name="T10" fmla="*/ 330 w 673"/>
              <a:gd name="T11" fmla="*/ 0 h 728"/>
              <a:gd name="T12" fmla="*/ 0 w 673"/>
              <a:gd name="T13" fmla="*/ 199 h 728"/>
              <a:gd name="T14" fmla="*/ 0 w 673"/>
              <a:gd name="T15" fmla="*/ 584 h 728"/>
              <a:gd name="T16" fmla="*/ 314 w 673"/>
              <a:gd name="T17" fmla="*/ 728 h 728"/>
              <a:gd name="T18" fmla="*/ 314 w 673"/>
              <a:gd name="T19" fmla="*/ 343 h 728"/>
              <a:gd name="T20" fmla="*/ 0 w 673"/>
              <a:gd name="T21" fmla="*/ 199 h 728"/>
              <a:gd name="T22" fmla="*/ 0 w 673"/>
              <a:gd name="T23" fmla="*/ 199 h 728"/>
              <a:gd name="T24" fmla="*/ 673 w 673"/>
              <a:gd name="T25" fmla="*/ 199 h 728"/>
              <a:gd name="T26" fmla="*/ 359 w 673"/>
              <a:gd name="T27" fmla="*/ 343 h 728"/>
              <a:gd name="T28" fmla="*/ 359 w 673"/>
              <a:gd name="T29" fmla="*/ 728 h 728"/>
              <a:gd name="T30" fmla="*/ 673 w 673"/>
              <a:gd name="T31" fmla="*/ 584 h 728"/>
              <a:gd name="T32" fmla="*/ 673 w 673"/>
              <a:gd name="T33" fmla="*/ 199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3" h="728">
                <a:moveTo>
                  <a:pt x="330" y="0"/>
                </a:moveTo>
                <a:lnTo>
                  <a:pt x="630" y="149"/>
                </a:lnTo>
                <a:lnTo>
                  <a:pt x="330" y="298"/>
                </a:lnTo>
                <a:lnTo>
                  <a:pt x="33" y="149"/>
                </a:lnTo>
                <a:lnTo>
                  <a:pt x="330" y="0"/>
                </a:lnTo>
                <a:lnTo>
                  <a:pt x="330" y="0"/>
                </a:lnTo>
                <a:close/>
                <a:moveTo>
                  <a:pt x="0" y="199"/>
                </a:moveTo>
                <a:lnTo>
                  <a:pt x="0" y="584"/>
                </a:lnTo>
                <a:lnTo>
                  <a:pt x="314" y="728"/>
                </a:lnTo>
                <a:lnTo>
                  <a:pt x="314" y="343"/>
                </a:lnTo>
                <a:lnTo>
                  <a:pt x="0" y="199"/>
                </a:lnTo>
                <a:lnTo>
                  <a:pt x="0" y="199"/>
                </a:lnTo>
                <a:close/>
                <a:moveTo>
                  <a:pt x="673" y="199"/>
                </a:moveTo>
                <a:lnTo>
                  <a:pt x="359" y="343"/>
                </a:lnTo>
                <a:lnTo>
                  <a:pt x="359" y="728"/>
                </a:lnTo>
                <a:lnTo>
                  <a:pt x="673" y="584"/>
                </a:lnTo>
                <a:lnTo>
                  <a:pt x="673" y="199"/>
                </a:lnTo>
                <a:close/>
              </a:path>
            </a:pathLst>
          </a:custGeom>
          <a:solidFill>
            <a:srgbClr val="00F1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7"/>
          <p:cNvSpPr>
            <a:spLocks noEditPoints="1"/>
          </p:cNvSpPr>
          <p:nvPr/>
        </p:nvSpPr>
        <p:spPr bwMode="auto">
          <a:xfrm>
            <a:off x="1990750" y="2948558"/>
            <a:ext cx="1069975" cy="1155700"/>
          </a:xfrm>
          <a:custGeom>
            <a:avLst/>
            <a:gdLst>
              <a:gd name="T0" fmla="*/ 333 w 674"/>
              <a:gd name="T1" fmla="*/ 0 h 728"/>
              <a:gd name="T2" fmla="*/ 631 w 674"/>
              <a:gd name="T3" fmla="*/ 149 h 728"/>
              <a:gd name="T4" fmla="*/ 333 w 674"/>
              <a:gd name="T5" fmla="*/ 295 h 728"/>
              <a:gd name="T6" fmla="*/ 36 w 674"/>
              <a:gd name="T7" fmla="*/ 149 h 728"/>
              <a:gd name="T8" fmla="*/ 333 w 674"/>
              <a:gd name="T9" fmla="*/ 0 h 728"/>
              <a:gd name="T10" fmla="*/ 333 w 674"/>
              <a:gd name="T11" fmla="*/ 0 h 728"/>
              <a:gd name="T12" fmla="*/ 0 w 674"/>
              <a:gd name="T13" fmla="*/ 196 h 728"/>
              <a:gd name="T14" fmla="*/ 0 w 674"/>
              <a:gd name="T15" fmla="*/ 581 h 728"/>
              <a:gd name="T16" fmla="*/ 315 w 674"/>
              <a:gd name="T17" fmla="*/ 728 h 728"/>
              <a:gd name="T18" fmla="*/ 315 w 674"/>
              <a:gd name="T19" fmla="*/ 343 h 728"/>
              <a:gd name="T20" fmla="*/ 0 w 674"/>
              <a:gd name="T21" fmla="*/ 196 h 728"/>
              <a:gd name="T22" fmla="*/ 0 w 674"/>
              <a:gd name="T23" fmla="*/ 196 h 728"/>
              <a:gd name="T24" fmla="*/ 674 w 674"/>
              <a:gd name="T25" fmla="*/ 196 h 728"/>
              <a:gd name="T26" fmla="*/ 362 w 674"/>
              <a:gd name="T27" fmla="*/ 343 h 728"/>
              <a:gd name="T28" fmla="*/ 362 w 674"/>
              <a:gd name="T29" fmla="*/ 728 h 728"/>
              <a:gd name="T30" fmla="*/ 674 w 674"/>
              <a:gd name="T31" fmla="*/ 581 h 728"/>
              <a:gd name="T32" fmla="*/ 674 w 674"/>
              <a:gd name="T33" fmla="*/ 196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728">
                <a:moveTo>
                  <a:pt x="333" y="0"/>
                </a:moveTo>
                <a:lnTo>
                  <a:pt x="631" y="149"/>
                </a:lnTo>
                <a:lnTo>
                  <a:pt x="333" y="295"/>
                </a:lnTo>
                <a:lnTo>
                  <a:pt x="36" y="149"/>
                </a:lnTo>
                <a:lnTo>
                  <a:pt x="333" y="0"/>
                </a:lnTo>
                <a:lnTo>
                  <a:pt x="333" y="0"/>
                </a:lnTo>
                <a:close/>
                <a:moveTo>
                  <a:pt x="0" y="196"/>
                </a:moveTo>
                <a:lnTo>
                  <a:pt x="0" y="581"/>
                </a:lnTo>
                <a:lnTo>
                  <a:pt x="315" y="728"/>
                </a:lnTo>
                <a:lnTo>
                  <a:pt x="315" y="343"/>
                </a:lnTo>
                <a:lnTo>
                  <a:pt x="0" y="196"/>
                </a:lnTo>
                <a:lnTo>
                  <a:pt x="0" y="196"/>
                </a:lnTo>
                <a:close/>
                <a:moveTo>
                  <a:pt x="674" y="196"/>
                </a:moveTo>
                <a:lnTo>
                  <a:pt x="362" y="343"/>
                </a:lnTo>
                <a:lnTo>
                  <a:pt x="362" y="728"/>
                </a:lnTo>
                <a:lnTo>
                  <a:pt x="674" y="581"/>
                </a:lnTo>
                <a:lnTo>
                  <a:pt x="674" y="196"/>
                </a:lnTo>
                <a:close/>
              </a:path>
            </a:pathLst>
          </a:custGeom>
          <a:solidFill>
            <a:srgbClr val="CC20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8"/>
          <p:cNvSpPr>
            <a:spLocks noEditPoints="1"/>
          </p:cNvSpPr>
          <p:nvPr/>
        </p:nvSpPr>
        <p:spPr bwMode="auto">
          <a:xfrm>
            <a:off x="3149625" y="2940620"/>
            <a:ext cx="1069975" cy="1155700"/>
          </a:xfrm>
          <a:custGeom>
            <a:avLst/>
            <a:gdLst>
              <a:gd name="T0" fmla="*/ 333 w 674"/>
              <a:gd name="T1" fmla="*/ 0 h 728"/>
              <a:gd name="T2" fmla="*/ 631 w 674"/>
              <a:gd name="T3" fmla="*/ 149 h 728"/>
              <a:gd name="T4" fmla="*/ 333 w 674"/>
              <a:gd name="T5" fmla="*/ 298 h 728"/>
              <a:gd name="T6" fmla="*/ 36 w 674"/>
              <a:gd name="T7" fmla="*/ 149 h 728"/>
              <a:gd name="T8" fmla="*/ 333 w 674"/>
              <a:gd name="T9" fmla="*/ 0 h 728"/>
              <a:gd name="T10" fmla="*/ 333 w 674"/>
              <a:gd name="T11" fmla="*/ 0 h 728"/>
              <a:gd name="T12" fmla="*/ 0 w 674"/>
              <a:gd name="T13" fmla="*/ 199 h 728"/>
              <a:gd name="T14" fmla="*/ 0 w 674"/>
              <a:gd name="T15" fmla="*/ 584 h 728"/>
              <a:gd name="T16" fmla="*/ 315 w 674"/>
              <a:gd name="T17" fmla="*/ 728 h 728"/>
              <a:gd name="T18" fmla="*/ 315 w 674"/>
              <a:gd name="T19" fmla="*/ 343 h 728"/>
              <a:gd name="T20" fmla="*/ 0 w 674"/>
              <a:gd name="T21" fmla="*/ 199 h 728"/>
              <a:gd name="T22" fmla="*/ 0 w 674"/>
              <a:gd name="T23" fmla="*/ 199 h 728"/>
              <a:gd name="T24" fmla="*/ 674 w 674"/>
              <a:gd name="T25" fmla="*/ 199 h 728"/>
              <a:gd name="T26" fmla="*/ 362 w 674"/>
              <a:gd name="T27" fmla="*/ 343 h 728"/>
              <a:gd name="T28" fmla="*/ 362 w 674"/>
              <a:gd name="T29" fmla="*/ 728 h 728"/>
              <a:gd name="T30" fmla="*/ 674 w 674"/>
              <a:gd name="T31" fmla="*/ 584 h 728"/>
              <a:gd name="T32" fmla="*/ 674 w 674"/>
              <a:gd name="T33" fmla="*/ 199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728">
                <a:moveTo>
                  <a:pt x="333" y="0"/>
                </a:moveTo>
                <a:lnTo>
                  <a:pt x="631" y="149"/>
                </a:lnTo>
                <a:lnTo>
                  <a:pt x="333" y="298"/>
                </a:lnTo>
                <a:lnTo>
                  <a:pt x="36" y="149"/>
                </a:lnTo>
                <a:lnTo>
                  <a:pt x="333" y="0"/>
                </a:lnTo>
                <a:lnTo>
                  <a:pt x="333" y="0"/>
                </a:lnTo>
                <a:close/>
                <a:moveTo>
                  <a:pt x="0" y="199"/>
                </a:moveTo>
                <a:lnTo>
                  <a:pt x="0" y="584"/>
                </a:lnTo>
                <a:lnTo>
                  <a:pt x="315" y="728"/>
                </a:lnTo>
                <a:lnTo>
                  <a:pt x="315" y="343"/>
                </a:lnTo>
                <a:lnTo>
                  <a:pt x="0" y="199"/>
                </a:lnTo>
                <a:lnTo>
                  <a:pt x="0" y="199"/>
                </a:lnTo>
                <a:close/>
                <a:moveTo>
                  <a:pt x="674" y="199"/>
                </a:moveTo>
                <a:lnTo>
                  <a:pt x="362" y="343"/>
                </a:lnTo>
                <a:lnTo>
                  <a:pt x="362" y="728"/>
                </a:lnTo>
                <a:lnTo>
                  <a:pt x="674" y="584"/>
                </a:lnTo>
                <a:lnTo>
                  <a:pt x="674" y="199"/>
                </a:lnTo>
                <a:close/>
              </a:path>
            </a:pathLst>
          </a:custGeom>
          <a:solidFill>
            <a:srgbClr val="CC20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9"/>
          <p:cNvSpPr>
            <a:spLocks noEditPoints="1"/>
          </p:cNvSpPr>
          <p:nvPr/>
        </p:nvSpPr>
        <p:spPr bwMode="auto">
          <a:xfrm>
            <a:off x="1417662" y="3916933"/>
            <a:ext cx="1068388" cy="1154112"/>
          </a:xfrm>
          <a:custGeom>
            <a:avLst/>
            <a:gdLst>
              <a:gd name="T0" fmla="*/ 331 w 673"/>
              <a:gd name="T1" fmla="*/ 0 h 727"/>
              <a:gd name="T2" fmla="*/ 628 w 673"/>
              <a:gd name="T3" fmla="*/ 148 h 727"/>
              <a:gd name="T4" fmla="*/ 331 w 673"/>
              <a:gd name="T5" fmla="*/ 297 h 727"/>
              <a:gd name="T6" fmla="*/ 33 w 673"/>
              <a:gd name="T7" fmla="*/ 148 h 727"/>
              <a:gd name="T8" fmla="*/ 331 w 673"/>
              <a:gd name="T9" fmla="*/ 0 h 727"/>
              <a:gd name="T10" fmla="*/ 331 w 673"/>
              <a:gd name="T11" fmla="*/ 0 h 727"/>
              <a:gd name="T12" fmla="*/ 0 w 673"/>
              <a:gd name="T13" fmla="*/ 196 h 727"/>
              <a:gd name="T14" fmla="*/ 0 w 673"/>
              <a:gd name="T15" fmla="*/ 581 h 727"/>
              <a:gd name="T16" fmla="*/ 312 w 673"/>
              <a:gd name="T17" fmla="*/ 727 h 727"/>
              <a:gd name="T18" fmla="*/ 312 w 673"/>
              <a:gd name="T19" fmla="*/ 342 h 727"/>
              <a:gd name="T20" fmla="*/ 0 w 673"/>
              <a:gd name="T21" fmla="*/ 196 h 727"/>
              <a:gd name="T22" fmla="*/ 0 w 673"/>
              <a:gd name="T23" fmla="*/ 196 h 727"/>
              <a:gd name="T24" fmla="*/ 673 w 673"/>
              <a:gd name="T25" fmla="*/ 196 h 727"/>
              <a:gd name="T26" fmla="*/ 359 w 673"/>
              <a:gd name="T27" fmla="*/ 342 h 727"/>
              <a:gd name="T28" fmla="*/ 359 w 673"/>
              <a:gd name="T29" fmla="*/ 727 h 727"/>
              <a:gd name="T30" fmla="*/ 673 w 673"/>
              <a:gd name="T31" fmla="*/ 581 h 727"/>
              <a:gd name="T32" fmla="*/ 673 w 673"/>
              <a:gd name="T33" fmla="*/ 19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3" h="727">
                <a:moveTo>
                  <a:pt x="331" y="0"/>
                </a:moveTo>
                <a:lnTo>
                  <a:pt x="628" y="148"/>
                </a:lnTo>
                <a:lnTo>
                  <a:pt x="331" y="297"/>
                </a:lnTo>
                <a:lnTo>
                  <a:pt x="33" y="148"/>
                </a:lnTo>
                <a:lnTo>
                  <a:pt x="331" y="0"/>
                </a:lnTo>
                <a:lnTo>
                  <a:pt x="331" y="0"/>
                </a:lnTo>
                <a:close/>
                <a:moveTo>
                  <a:pt x="0" y="196"/>
                </a:moveTo>
                <a:lnTo>
                  <a:pt x="0" y="581"/>
                </a:lnTo>
                <a:lnTo>
                  <a:pt x="312" y="727"/>
                </a:lnTo>
                <a:lnTo>
                  <a:pt x="312" y="342"/>
                </a:lnTo>
                <a:lnTo>
                  <a:pt x="0" y="196"/>
                </a:lnTo>
                <a:lnTo>
                  <a:pt x="0" y="196"/>
                </a:lnTo>
                <a:close/>
                <a:moveTo>
                  <a:pt x="673" y="196"/>
                </a:moveTo>
                <a:lnTo>
                  <a:pt x="359" y="342"/>
                </a:lnTo>
                <a:lnTo>
                  <a:pt x="359" y="727"/>
                </a:lnTo>
                <a:lnTo>
                  <a:pt x="673" y="581"/>
                </a:lnTo>
                <a:lnTo>
                  <a:pt x="673" y="196"/>
                </a:lnTo>
                <a:close/>
              </a:path>
            </a:pathLst>
          </a:custGeom>
          <a:solidFill>
            <a:srgbClr val="48B62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0"/>
          <p:cNvSpPr>
            <a:spLocks noEditPoints="1"/>
          </p:cNvSpPr>
          <p:nvPr/>
        </p:nvSpPr>
        <p:spPr bwMode="auto">
          <a:xfrm>
            <a:off x="2590825" y="3912170"/>
            <a:ext cx="1069975" cy="1155700"/>
          </a:xfrm>
          <a:custGeom>
            <a:avLst/>
            <a:gdLst>
              <a:gd name="T0" fmla="*/ 331 w 674"/>
              <a:gd name="T1" fmla="*/ 0 h 728"/>
              <a:gd name="T2" fmla="*/ 629 w 674"/>
              <a:gd name="T3" fmla="*/ 147 h 728"/>
              <a:gd name="T4" fmla="*/ 331 w 674"/>
              <a:gd name="T5" fmla="*/ 295 h 728"/>
              <a:gd name="T6" fmla="*/ 33 w 674"/>
              <a:gd name="T7" fmla="*/ 147 h 728"/>
              <a:gd name="T8" fmla="*/ 331 w 674"/>
              <a:gd name="T9" fmla="*/ 0 h 728"/>
              <a:gd name="T10" fmla="*/ 331 w 674"/>
              <a:gd name="T11" fmla="*/ 0 h 728"/>
              <a:gd name="T12" fmla="*/ 0 w 674"/>
              <a:gd name="T13" fmla="*/ 196 h 728"/>
              <a:gd name="T14" fmla="*/ 0 w 674"/>
              <a:gd name="T15" fmla="*/ 581 h 728"/>
              <a:gd name="T16" fmla="*/ 312 w 674"/>
              <a:gd name="T17" fmla="*/ 728 h 728"/>
              <a:gd name="T18" fmla="*/ 312 w 674"/>
              <a:gd name="T19" fmla="*/ 343 h 728"/>
              <a:gd name="T20" fmla="*/ 0 w 674"/>
              <a:gd name="T21" fmla="*/ 196 h 728"/>
              <a:gd name="T22" fmla="*/ 0 w 674"/>
              <a:gd name="T23" fmla="*/ 196 h 728"/>
              <a:gd name="T24" fmla="*/ 674 w 674"/>
              <a:gd name="T25" fmla="*/ 196 h 728"/>
              <a:gd name="T26" fmla="*/ 359 w 674"/>
              <a:gd name="T27" fmla="*/ 343 h 728"/>
              <a:gd name="T28" fmla="*/ 359 w 674"/>
              <a:gd name="T29" fmla="*/ 728 h 728"/>
              <a:gd name="T30" fmla="*/ 674 w 674"/>
              <a:gd name="T31" fmla="*/ 581 h 728"/>
              <a:gd name="T32" fmla="*/ 674 w 674"/>
              <a:gd name="T33" fmla="*/ 196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728">
                <a:moveTo>
                  <a:pt x="331" y="0"/>
                </a:moveTo>
                <a:lnTo>
                  <a:pt x="629" y="147"/>
                </a:lnTo>
                <a:lnTo>
                  <a:pt x="331" y="295"/>
                </a:lnTo>
                <a:lnTo>
                  <a:pt x="33" y="147"/>
                </a:lnTo>
                <a:lnTo>
                  <a:pt x="331" y="0"/>
                </a:lnTo>
                <a:lnTo>
                  <a:pt x="331" y="0"/>
                </a:lnTo>
                <a:close/>
                <a:moveTo>
                  <a:pt x="0" y="196"/>
                </a:moveTo>
                <a:lnTo>
                  <a:pt x="0" y="581"/>
                </a:lnTo>
                <a:lnTo>
                  <a:pt x="312" y="728"/>
                </a:lnTo>
                <a:lnTo>
                  <a:pt x="312" y="343"/>
                </a:lnTo>
                <a:lnTo>
                  <a:pt x="0" y="196"/>
                </a:lnTo>
                <a:lnTo>
                  <a:pt x="0" y="196"/>
                </a:lnTo>
                <a:close/>
                <a:moveTo>
                  <a:pt x="674" y="196"/>
                </a:moveTo>
                <a:lnTo>
                  <a:pt x="359" y="343"/>
                </a:lnTo>
                <a:lnTo>
                  <a:pt x="359" y="728"/>
                </a:lnTo>
                <a:lnTo>
                  <a:pt x="674" y="581"/>
                </a:lnTo>
                <a:lnTo>
                  <a:pt x="674" y="196"/>
                </a:lnTo>
                <a:close/>
              </a:path>
            </a:pathLst>
          </a:custGeom>
          <a:solidFill>
            <a:srgbClr val="48B62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1"/>
          <p:cNvSpPr>
            <a:spLocks noEditPoints="1"/>
          </p:cNvSpPr>
          <p:nvPr/>
        </p:nvSpPr>
        <p:spPr bwMode="auto">
          <a:xfrm>
            <a:off x="3760812" y="3912170"/>
            <a:ext cx="1069975" cy="1155700"/>
          </a:xfrm>
          <a:custGeom>
            <a:avLst/>
            <a:gdLst>
              <a:gd name="T0" fmla="*/ 334 w 674"/>
              <a:gd name="T1" fmla="*/ 0 h 728"/>
              <a:gd name="T2" fmla="*/ 631 w 674"/>
              <a:gd name="T3" fmla="*/ 147 h 728"/>
              <a:gd name="T4" fmla="*/ 334 w 674"/>
              <a:gd name="T5" fmla="*/ 295 h 728"/>
              <a:gd name="T6" fmla="*/ 36 w 674"/>
              <a:gd name="T7" fmla="*/ 147 h 728"/>
              <a:gd name="T8" fmla="*/ 334 w 674"/>
              <a:gd name="T9" fmla="*/ 0 h 728"/>
              <a:gd name="T10" fmla="*/ 334 w 674"/>
              <a:gd name="T11" fmla="*/ 0 h 728"/>
              <a:gd name="T12" fmla="*/ 0 w 674"/>
              <a:gd name="T13" fmla="*/ 196 h 728"/>
              <a:gd name="T14" fmla="*/ 0 w 674"/>
              <a:gd name="T15" fmla="*/ 581 h 728"/>
              <a:gd name="T16" fmla="*/ 315 w 674"/>
              <a:gd name="T17" fmla="*/ 728 h 728"/>
              <a:gd name="T18" fmla="*/ 315 w 674"/>
              <a:gd name="T19" fmla="*/ 343 h 728"/>
              <a:gd name="T20" fmla="*/ 0 w 674"/>
              <a:gd name="T21" fmla="*/ 196 h 728"/>
              <a:gd name="T22" fmla="*/ 0 w 674"/>
              <a:gd name="T23" fmla="*/ 196 h 728"/>
              <a:gd name="T24" fmla="*/ 674 w 674"/>
              <a:gd name="T25" fmla="*/ 196 h 728"/>
              <a:gd name="T26" fmla="*/ 362 w 674"/>
              <a:gd name="T27" fmla="*/ 343 h 728"/>
              <a:gd name="T28" fmla="*/ 362 w 674"/>
              <a:gd name="T29" fmla="*/ 728 h 728"/>
              <a:gd name="T30" fmla="*/ 674 w 674"/>
              <a:gd name="T31" fmla="*/ 581 h 728"/>
              <a:gd name="T32" fmla="*/ 674 w 674"/>
              <a:gd name="T33" fmla="*/ 196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728">
                <a:moveTo>
                  <a:pt x="334" y="0"/>
                </a:moveTo>
                <a:lnTo>
                  <a:pt x="631" y="147"/>
                </a:lnTo>
                <a:lnTo>
                  <a:pt x="334" y="295"/>
                </a:lnTo>
                <a:lnTo>
                  <a:pt x="36" y="147"/>
                </a:lnTo>
                <a:lnTo>
                  <a:pt x="334" y="0"/>
                </a:lnTo>
                <a:lnTo>
                  <a:pt x="334" y="0"/>
                </a:lnTo>
                <a:close/>
                <a:moveTo>
                  <a:pt x="0" y="196"/>
                </a:moveTo>
                <a:lnTo>
                  <a:pt x="0" y="581"/>
                </a:lnTo>
                <a:lnTo>
                  <a:pt x="315" y="728"/>
                </a:lnTo>
                <a:lnTo>
                  <a:pt x="315" y="343"/>
                </a:lnTo>
                <a:lnTo>
                  <a:pt x="0" y="196"/>
                </a:lnTo>
                <a:lnTo>
                  <a:pt x="0" y="196"/>
                </a:lnTo>
                <a:close/>
                <a:moveTo>
                  <a:pt x="674" y="196"/>
                </a:moveTo>
                <a:lnTo>
                  <a:pt x="362" y="343"/>
                </a:lnTo>
                <a:lnTo>
                  <a:pt x="362" y="728"/>
                </a:lnTo>
                <a:lnTo>
                  <a:pt x="674" y="581"/>
                </a:lnTo>
                <a:lnTo>
                  <a:pt x="674" y="196"/>
                </a:lnTo>
                <a:close/>
              </a:path>
            </a:pathLst>
          </a:custGeom>
          <a:solidFill>
            <a:srgbClr val="48B62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Line 12"/>
          <p:cNvSpPr>
            <a:spLocks noChangeShapeType="1"/>
          </p:cNvSpPr>
          <p:nvPr/>
        </p:nvSpPr>
        <p:spPr bwMode="auto">
          <a:xfrm>
            <a:off x="3738587" y="2012332"/>
            <a:ext cx="2595563" cy="0"/>
          </a:xfrm>
          <a:prstGeom prst="line">
            <a:avLst/>
          </a:prstGeom>
          <a:noFill/>
          <a:ln w="5" cap="flat">
            <a:solidFill>
              <a:schemeClr val="bg1"/>
            </a:solidFill>
            <a:prstDash val="dash"/>
            <a:miter lim="800000"/>
            <a:headEnd type="diamond" w="med" len="med"/>
            <a:tailEnd type="diamond"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3"/>
          <p:cNvSpPr>
            <a:spLocks noChangeShapeType="1"/>
          </p:cNvSpPr>
          <p:nvPr/>
        </p:nvSpPr>
        <p:spPr bwMode="auto">
          <a:xfrm>
            <a:off x="4372000" y="3291567"/>
            <a:ext cx="1976438" cy="0"/>
          </a:xfrm>
          <a:prstGeom prst="line">
            <a:avLst/>
          </a:prstGeom>
          <a:noFill/>
          <a:ln w="5" cap="flat">
            <a:solidFill>
              <a:schemeClr val="bg1"/>
            </a:solidFill>
            <a:prstDash val="dash"/>
            <a:miter lim="800000"/>
            <a:headEnd type="diamond" w="med" len="med"/>
            <a:tailEnd type="diamond"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14"/>
          <p:cNvSpPr>
            <a:spLocks noChangeShapeType="1"/>
          </p:cNvSpPr>
          <p:nvPr/>
        </p:nvSpPr>
        <p:spPr bwMode="auto">
          <a:xfrm>
            <a:off x="4957787" y="4499828"/>
            <a:ext cx="1390650" cy="0"/>
          </a:xfrm>
          <a:prstGeom prst="line">
            <a:avLst/>
          </a:prstGeom>
          <a:noFill/>
          <a:ln w="5" cap="flat">
            <a:solidFill>
              <a:schemeClr val="bg1"/>
            </a:solidFill>
            <a:prstDash val="dash"/>
            <a:miter lim="800000"/>
            <a:headEnd type="diamond" w="med" len="med"/>
            <a:tailEnd type="diamond"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TextBox 13"/>
          <p:cNvSpPr txBox="1"/>
          <p:nvPr/>
        </p:nvSpPr>
        <p:spPr>
          <a:xfrm>
            <a:off x="6527254" y="1643000"/>
            <a:ext cx="721351" cy="738664"/>
          </a:xfrm>
          <a:prstGeom prst="rect">
            <a:avLst/>
          </a:prstGeom>
          <a:noFill/>
        </p:spPr>
        <p:txBody>
          <a:bodyPr wrap="none" lIns="0" tIns="0" rIns="0" bIns="0" rtlCol="0" anchor="ctr">
            <a:noAutofit/>
          </a:bodyPr>
          <a:lstStyle/>
          <a:p>
            <a:r>
              <a:rPr lang="en-US" altLang="zh-CN" sz="4800">
                <a:solidFill>
                  <a:srgbClr val="00F1FF"/>
                </a:solidFill>
                <a:latin typeface="微软雅黑" pitchFamily="34" charset="-122"/>
                <a:ea typeface="微软雅黑" pitchFamily="34" charset="-122"/>
              </a:rPr>
              <a:t>A</a:t>
            </a:r>
            <a:endParaRPr lang="zh-CN" altLang="en-US" sz="4800">
              <a:solidFill>
                <a:srgbClr val="00F1FF"/>
              </a:solidFill>
              <a:latin typeface="微软雅黑" pitchFamily="34" charset="-122"/>
              <a:ea typeface="微软雅黑" pitchFamily="34" charset="-122"/>
            </a:endParaRPr>
          </a:p>
        </p:txBody>
      </p:sp>
      <p:sp>
        <p:nvSpPr>
          <p:cNvPr id="14" name="TextBox 14"/>
          <p:cNvSpPr txBox="1"/>
          <p:nvPr/>
        </p:nvSpPr>
        <p:spPr>
          <a:xfrm>
            <a:off x="6527254" y="2906360"/>
            <a:ext cx="721351" cy="738664"/>
          </a:xfrm>
          <a:prstGeom prst="rect">
            <a:avLst/>
          </a:prstGeom>
          <a:noFill/>
        </p:spPr>
        <p:txBody>
          <a:bodyPr wrap="none" lIns="0" tIns="0" rIns="0" bIns="0" rtlCol="0" anchor="ctr">
            <a:noAutofit/>
          </a:bodyPr>
          <a:lstStyle/>
          <a:p>
            <a:r>
              <a:rPr lang="en-US" altLang="zh-CN" sz="4800">
                <a:solidFill>
                  <a:srgbClr val="CC203D"/>
                </a:solidFill>
                <a:latin typeface="微软雅黑" pitchFamily="34" charset="-122"/>
                <a:ea typeface="微软雅黑" pitchFamily="34" charset="-122"/>
              </a:rPr>
              <a:t>B</a:t>
            </a:r>
            <a:endParaRPr lang="zh-CN" altLang="en-US" sz="4800">
              <a:solidFill>
                <a:srgbClr val="CC203D"/>
              </a:solidFill>
              <a:latin typeface="微软雅黑" pitchFamily="34" charset="-122"/>
              <a:ea typeface="微软雅黑" pitchFamily="34" charset="-122"/>
            </a:endParaRPr>
          </a:p>
        </p:txBody>
      </p:sp>
      <p:sp>
        <p:nvSpPr>
          <p:cNvPr id="15" name="TextBox 15"/>
          <p:cNvSpPr txBox="1"/>
          <p:nvPr/>
        </p:nvSpPr>
        <p:spPr>
          <a:xfrm>
            <a:off x="6527254" y="4130496"/>
            <a:ext cx="721351" cy="738664"/>
          </a:xfrm>
          <a:prstGeom prst="rect">
            <a:avLst/>
          </a:prstGeom>
          <a:noFill/>
        </p:spPr>
        <p:txBody>
          <a:bodyPr wrap="none" lIns="0" tIns="0" rIns="0" bIns="0" rtlCol="0" anchor="ctr">
            <a:noAutofit/>
          </a:bodyPr>
          <a:lstStyle/>
          <a:p>
            <a:r>
              <a:rPr lang="en-US" altLang="zh-CN" sz="4800">
                <a:solidFill>
                  <a:srgbClr val="48B62C"/>
                </a:solidFill>
                <a:latin typeface="微软雅黑" pitchFamily="34" charset="-122"/>
                <a:ea typeface="微软雅黑" pitchFamily="34" charset="-122"/>
              </a:rPr>
              <a:t>C</a:t>
            </a:r>
            <a:endParaRPr lang="zh-CN" altLang="en-US" sz="4800">
              <a:solidFill>
                <a:srgbClr val="48B62C"/>
              </a:solidFill>
              <a:latin typeface="微软雅黑" pitchFamily="34" charset="-122"/>
              <a:ea typeface="微软雅黑" pitchFamily="34" charset="-122"/>
            </a:endParaRPr>
          </a:p>
        </p:txBody>
      </p:sp>
      <p:sp>
        <p:nvSpPr>
          <p:cNvPr id="16" name="TextBox 16"/>
          <p:cNvSpPr txBox="1"/>
          <p:nvPr/>
        </p:nvSpPr>
        <p:spPr>
          <a:xfrm>
            <a:off x="7085142" y="2012332"/>
            <a:ext cx="3982360"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200">
                <a:solidFill>
                  <a:schemeClr val="bg1"/>
                </a:solidFill>
                <a:latin typeface="微软雅黑" pitchFamily="34" charset="-122"/>
                <a:ea typeface="微软雅黑" pitchFamily="34" charset="-122"/>
              </a:rPr>
              <a:t>这里，或者通过通过复制您的文本。</a:t>
            </a:r>
          </a:p>
        </p:txBody>
      </p:sp>
      <p:sp>
        <p:nvSpPr>
          <p:cNvPr id="17" name="TextBox 17"/>
          <p:cNvSpPr txBox="1"/>
          <p:nvPr/>
        </p:nvSpPr>
        <p:spPr>
          <a:xfrm>
            <a:off x="7029723" y="1550667"/>
            <a:ext cx="1774276" cy="407291"/>
          </a:xfrm>
          <a:prstGeom prst="rect">
            <a:avLst/>
          </a:prstGeom>
          <a:noFill/>
        </p:spPr>
        <p:txBody>
          <a:bodyPr wrap="square" tIns="0" bIns="0" rtlCol="0" anchor="t">
            <a:spAutoFit/>
          </a:bodyPr>
          <a:lstStyle/>
          <a:p>
            <a:pPr algn="ctr">
              <a:lnSpc>
                <a:spcPct val="150000"/>
              </a:lnSpc>
            </a:pPr>
            <a:r>
              <a:rPr lang="zh-CN" altLang="en-US" sz="2000">
                <a:solidFill>
                  <a:schemeClr val="bg1"/>
                </a:solidFill>
                <a:latin typeface="微软雅黑" pitchFamily="34" charset="-122"/>
                <a:ea typeface="微软雅黑" pitchFamily="34" charset="-122"/>
                <a:cs typeface="华文黑体" pitchFamily="2" charset="-122"/>
              </a:rPr>
              <a:t>点击添加标题</a:t>
            </a:r>
          </a:p>
        </p:txBody>
      </p:sp>
      <p:sp>
        <p:nvSpPr>
          <p:cNvPr id="18" name="TextBox 18"/>
          <p:cNvSpPr txBox="1"/>
          <p:nvPr/>
        </p:nvSpPr>
        <p:spPr>
          <a:xfrm>
            <a:off x="7085142" y="3318669"/>
            <a:ext cx="3982360"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200">
                <a:solidFill>
                  <a:schemeClr val="bg1"/>
                </a:solidFill>
                <a:latin typeface="微软雅黑" pitchFamily="34" charset="-122"/>
                <a:ea typeface="微软雅黑" pitchFamily="34" charset="-122"/>
              </a:rPr>
              <a:t>这里，或者通过通过复制您的文本。</a:t>
            </a:r>
          </a:p>
        </p:txBody>
      </p:sp>
      <p:sp>
        <p:nvSpPr>
          <p:cNvPr id="19" name="TextBox 19"/>
          <p:cNvSpPr txBox="1"/>
          <p:nvPr/>
        </p:nvSpPr>
        <p:spPr>
          <a:xfrm>
            <a:off x="7029723" y="2857004"/>
            <a:ext cx="1774276" cy="407291"/>
          </a:xfrm>
          <a:prstGeom prst="rect">
            <a:avLst/>
          </a:prstGeom>
          <a:noFill/>
        </p:spPr>
        <p:txBody>
          <a:bodyPr wrap="square" tIns="0" bIns="0" rtlCol="0" anchor="t">
            <a:spAutoFit/>
          </a:bodyPr>
          <a:lstStyle/>
          <a:p>
            <a:pPr algn="ctr">
              <a:lnSpc>
                <a:spcPct val="150000"/>
              </a:lnSpc>
            </a:pPr>
            <a:r>
              <a:rPr lang="zh-CN" altLang="en-US" sz="2000">
                <a:solidFill>
                  <a:schemeClr val="bg1"/>
                </a:solidFill>
                <a:latin typeface="微软雅黑" pitchFamily="34" charset="-122"/>
                <a:ea typeface="微软雅黑" pitchFamily="34" charset="-122"/>
                <a:cs typeface="华文黑体" pitchFamily="2" charset="-122"/>
              </a:rPr>
              <a:t>点击添加标题</a:t>
            </a:r>
          </a:p>
        </p:txBody>
      </p:sp>
      <p:sp>
        <p:nvSpPr>
          <p:cNvPr id="20" name="TextBox 20"/>
          <p:cNvSpPr txBox="1"/>
          <p:nvPr/>
        </p:nvSpPr>
        <p:spPr>
          <a:xfrm>
            <a:off x="7085142" y="4632694"/>
            <a:ext cx="3982360"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200">
                <a:solidFill>
                  <a:schemeClr val="bg1"/>
                </a:solidFill>
                <a:latin typeface="微软雅黑" pitchFamily="34" charset="-122"/>
                <a:ea typeface="微软雅黑" pitchFamily="34" charset="-122"/>
              </a:rPr>
              <a:t>这里，或者通过通过复制您的文本。</a:t>
            </a:r>
          </a:p>
        </p:txBody>
      </p:sp>
      <p:sp>
        <p:nvSpPr>
          <p:cNvPr id="21" name="TextBox 21"/>
          <p:cNvSpPr txBox="1"/>
          <p:nvPr/>
        </p:nvSpPr>
        <p:spPr>
          <a:xfrm>
            <a:off x="7029723" y="4171029"/>
            <a:ext cx="1774276" cy="407291"/>
          </a:xfrm>
          <a:prstGeom prst="rect">
            <a:avLst/>
          </a:prstGeom>
          <a:noFill/>
        </p:spPr>
        <p:txBody>
          <a:bodyPr wrap="square" tIns="0" bIns="0" rtlCol="0" anchor="t">
            <a:spAutoFit/>
          </a:bodyPr>
          <a:lstStyle/>
          <a:p>
            <a:pPr algn="ctr">
              <a:lnSpc>
                <a:spcPct val="150000"/>
              </a:lnSpc>
            </a:pPr>
            <a:r>
              <a:rPr lang="zh-CN" altLang="en-US" sz="2000">
                <a:solidFill>
                  <a:schemeClr val="bg1"/>
                </a:solidFill>
                <a:latin typeface="微软雅黑" pitchFamily="34" charset="-122"/>
                <a:ea typeface="微软雅黑" pitchFamily="34" charset="-122"/>
                <a:cs typeface="华文黑体" pitchFamily="2" charset="-122"/>
              </a:rPr>
              <a:t>点击添加标题</a:t>
            </a:r>
          </a:p>
        </p:txBody>
      </p:sp>
    </p:spTree>
    <p:extLst>
      <p:ext uri="{BB962C8B-B14F-4D97-AF65-F5344CB8AC3E}">
        <p14:creationId xmlns:p14="http://schemas.microsoft.com/office/powerpoint/2010/main" val="14435690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14:presetBounceEnd="38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38000">
                                          <p:cBhvr additive="base">
                                            <p:cTn id="12" dur="500" fill="hold"/>
                                            <p:tgtEl>
                                              <p:spTgt spid="6"/>
                                            </p:tgtEl>
                                            <p:attrNameLst>
                                              <p:attrName>ppt_x</p:attrName>
                                            </p:attrNameLst>
                                          </p:cBhvr>
                                          <p:tavLst>
                                            <p:tav tm="0">
                                              <p:val>
                                                <p:strVal val="#ppt_x"/>
                                              </p:val>
                                            </p:tav>
                                            <p:tav tm="100000">
                                              <p:val>
                                                <p:strVal val="#ppt_x"/>
                                              </p:val>
                                            </p:tav>
                                          </p:tavLst>
                                        </p:anim>
                                        <p:anim calcmode="lin" valueType="num" p14:bounceEnd="38000">
                                          <p:cBhvr additive="base">
                                            <p:cTn id="13" dur="500" fill="hold"/>
                                            <p:tgtEl>
                                              <p:spTgt spid="6"/>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14:presetBounceEnd="38000">
                                      <p:stCondLst>
                                        <p:cond delay="100"/>
                                      </p:stCondLst>
                                      <p:childTnLst>
                                        <p:set>
                                          <p:cBhvr>
                                            <p:cTn id="15" dur="1" fill="hold">
                                              <p:stCondLst>
                                                <p:cond delay="0"/>
                                              </p:stCondLst>
                                            </p:cTn>
                                            <p:tgtEl>
                                              <p:spTgt spid="7"/>
                                            </p:tgtEl>
                                            <p:attrNameLst>
                                              <p:attrName>style.visibility</p:attrName>
                                            </p:attrNameLst>
                                          </p:cBhvr>
                                          <p:to>
                                            <p:strVal val="visible"/>
                                          </p:to>
                                        </p:set>
                                        <p:anim calcmode="lin" valueType="num" p14:bounceEnd="38000">
                                          <p:cBhvr additive="base">
                                            <p:cTn id="16" dur="500" fill="hold"/>
                                            <p:tgtEl>
                                              <p:spTgt spid="7"/>
                                            </p:tgtEl>
                                            <p:attrNameLst>
                                              <p:attrName>ppt_x</p:attrName>
                                            </p:attrNameLst>
                                          </p:cBhvr>
                                          <p:tavLst>
                                            <p:tav tm="0">
                                              <p:val>
                                                <p:strVal val="#ppt_x"/>
                                              </p:val>
                                            </p:tav>
                                            <p:tav tm="100000">
                                              <p:val>
                                                <p:strVal val="#ppt_x"/>
                                              </p:val>
                                            </p:tav>
                                          </p:tavLst>
                                        </p:anim>
                                        <p:anim calcmode="lin" valueType="num" p14:bounceEnd="38000">
                                          <p:cBhvr additive="base">
                                            <p:cTn id="17" dur="500" fill="hold"/>
                                            <p:tgtEl>
                                              <p:spTgt spid="7"/>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14:presetBounceEnd="38000">
                                      <p:stCondLst>
                                        <p:cond delay="200"/>
                                      </p:stCondLst>
                                      <p:childTnLst>
                                        <p:set>
                                          <p:cBhvr>
                                            <p:cTn id="19" dur="1" fill="hold">
                                              <p:stCondLst>
                                                <p:cond delay="0"/>
                                              </p:stCondLst>
                                            </p:cTn>
                                            <p:tgtEl>
                                              <p:spTgt spid="8"/>
                                            </p:tgtEl>
                                            <p:attrNameLst>
                                              <p:attrName>style.visibility</p:attrName>
                                            </p:attrNameLst>
                                          </p:cBhvr>
                                          <p:to>
                                            <p:strVal val="visible"/>
                                          </p:to>
                                        </p:set>
                                        <p:anim calcmode="lin" valueType="num" p14:bounceEnd="38000">
                                          <p:cBhvr additive="base">
                                            <p:cTn id="20" dur="500" fill="hold"/>
                                            <p:tgtEl>
                                              <p:spTgt spid="8"/>
                                            </p:tgtEl>
                                            <p:attrNameLst>
                                              <p:attrName>ppt_x</p:attrName>
                                            </p:attrNameLst>
                                          </p:cBhvr>
                                          <p:tavLst>
                                            <p:tav tm="0">
                                              <p:val>
                                                <p:strVal val="#ppt_x"/>
                                              </p:val>
                                            </p:tav>
                                            <p:tav tm="100000">
                                              <p:val>
                                                <p:strVal val="#ppt_x"/>
                                              </p:val>
                                            </p:tav>
                                          </p:tavLst>
                                        </p:anim>
                                        <p:anim calcmode="lin" valueType="num" p14:bounceEnd="38000">
                                          <p:cBhvr additive="base">
                                            <p:cTn id="21" dur="500" fill="hold"/>
                                            <p:tgtEl>
                                              <p:spTgt spid="8"/>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14:presetBounceEnd="38000">
                                      <p:stCondLst>
                                        <p:cond delay="300"/>
                                      </p:stCondLst>
                                      <p:childTnLst>
                                        <p:set>
                                          <p:cBhvr>
                                            <p:cTn id="23" dur="1" fill="hold">
                                              <p:stCondLst>
                                                <p:cond delay="0"/>
                                              </p:stCondLst>
                                            </p:cTn>
                                            <p:tgtEl>
                                              <p:spTgt spid="4"/>
                                            </p:tgtEl>
                                            <p:attrNameLst>
                                              <p:attrName>style.visibility</p:attrName>
                                            </p:attrNameLst>
                                          </p:cBhvr>
                                          <p:to>
                                            <p:strVal val="visible"/>
                                          </p:to>
                                        </p:set>
                                        <p:anim calcmode="lin" valueType="num" p14:bounceEnd="38000">
                                          <p:cBhvr additive="base">
                                            <p:cTn id="24" dur="500" fill="hold"/>
                                            <p:tgtEl>
                                              <p:spTgt spid="4"/>
                                            </p:tgtEl>
                                            <p:attrNameLst>
                                              <p:attrName>ppt_x</p:attrName>
                                            </p:attrNameLst>
                                          </p:cBhvr>
                                          <p:tavLst>
                                            <p:tav tm="0">
                                              <p:val>
                                                <p:strVal val="#ppt_x"/>
                                              </p:val>
                                            </p:tav>
                                            <p:tav tm="100000">
                                              <p:val>
                                                <p:strVal val="#ppt_x"/>
                                              </p:val>
                                            </p:tav>
                                          </p:tavLst>
                                        </p:anim>
                                        <p:anim calcmode="lin" valueType="num" p14:bounceEnd="38000">
                                          <p:cBhvr additive="base">
                                            <p:cTn id="25" dur="500" fill="hold"/>
                                            <p:tgtEl>
                                              <p:spTgt spid="4"/>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14:presetBounceEnd="38000">
                                      <p:stCondLst>
                                        <p:cond delay="400"/>
                                      </p:stCondLst>
                                      <p:childTnLst>
                                        <p:set>
                                          <p:cBhvr>
                                            <p:cTn id="27" dur="1" fill="hold">
                                              <p:stCondLst>
                                                <p:cond delay="0"/>
                                              </p:stCondLst>
                                            </p:cTn>
                                            <p:tgtEl>
                                              <p:spTgt spid="5"/>
                                            </p:tgtEl>
                                            <p:attrNameLst>
                                              <p:attrName>style.visibility</p:attrName>
                                            </p:attrNameLst>
                                          </p:cBhvr>
                                          <p:to>
                                            <p:strVal val="visible"/>
                                          </p:to>
                                        </p:set>
                                        <p:anim calcmode="lin" valueType="num" p14:bounceEnd="38000">
                                          <p:cBhvr additive="base">
                                            <p:cTn id="28" dur="500" fill="hold"/>
                                            <p:tgtEl>
                                              <p:spTgt spid="5"/>
                                            </p:tgtEl>
                                            <p:attrNameLst>
                                              <p:attrName>ppt_x</p:attrName>
                                            </p:attrNameLst>
                                          </p:cBhvr>
                                          <p:tavLst>
                                            <p:tav tm="0">
                                              <p:val>
                                                <p:strVal val="#ppt_x"/>
                                              </p:val>
                                            </p:tav>
                                            <p:tav tm="100000">
                                              <p:val>
                                                <p:strVal val="#ppt_x"/>
                                              </p:val>
                                            </p:tav>
                                          </p:tavLst>
                                        </p:anim>
                                        <p:anim calcmode="lin" valueType="num" p14:bounceEnd="38000">
                                          <p:cBhvr additive="base">
                                            <p:cTn id="29" dur="500" fill="hold"/>
                                            <p:tgtEl>
                                              <p:spTgt spid="5"/>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14:presetBounceEnd="38000">
                                      <p:stCondLst>
                                        <p:cond delay="500"/>
                                      </p:stCondLst>
                                      <p:childTnLst>
                                        <p:set>
                                          <p:cBhvr>
                                            <p:cTn id="31" dur="1" fill="hold">
                                              <p:stCondLst>
                                                <p:cond delay="0"/>
                                              </p:stCondLst>
                                            </p:cTn>
                                            <p:tgtEl>
                                              <p:spTgt spid="3"/>
                                            </p:tgtEl>
                                            <p:attrNameLst>
                                              <p:attrName>style.visibility</p:attrName>
                                            </p:attrNameLst>
                                          </p:cBhvr>
                                          <p:to>
                                            <p:strVal val="visible"/>
                                          </p:to>
                                        </p:set>
                                        <p:anim calcmode="lin" valueType="num" p14:bounceEnd="38000">
                                          <p:cBhvr additive="base">
                                            <p:cTn id="32" dur="500" fill="hold"/>
                                            <p:tgtEl>
                                              <p:spTgt spid="3"/>
                                            </p:tgtEl>
                                            <p:attrNameLst>
                                              <p:attrName>ppt_x</p:attrName>
                                            </p:attrNameLst>
                                          </p:cBhvr>
                                          <p:tavLst>
                                            <p:tav tm="0">
                                              <p:val>
                                                <p:strVal val="#ppt_x"/>
                                              </p:val>
                                            </p:tav>
                                            <p:tav tm="100000">
                                              <p:val>
                                                <p:strVal val="#ppt_x"/>
                                              </p:val>
                                            </p:tav>
                                          </p:tavLst>
                                        </p:anim>
                                        <p:anim calcmode="lin" valueType="num" p14:bounceEnd="38000">
                                          <p:cBhvr additive="base">
                                            <p:cTn id="33" dur="500" fill="hold"/>
                                            <p:tgtEl>
                                              <p:spTgt spid="3"/>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2000"/>
                                </p:stCondLst>
                                <p:childTnLst>
                                  <p:par>
                                    <p:cTn id="45" presetID="1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p:tgtEl>
                                              <p:spTgt spid="13"/>
                                            </p:tgtEl>
                                            <p:attrNameLst>
                                              <p:attrName>ppt_x</p:attrName>
                                            </p:attrNameLst>
                                          </p:cBhvr>
                                          <p:tavLst>
                                            <p:tav tm="0">
                                              <p:val>
                                                <p:strVal val="#ppt_x-#ppt_w*1.125000"/>
                                              </p:val>
                                            </p:tav>
                                            <p:tav tm="100000">
                                              <p:val>
                                                <p:strVal val="#ppt_x"/>
                                              </p:val>
                                            </p:tav>
                                          </p:tavLst>
                                        </p:anim>
                                        <p:animEffect transition="in" filter="wipe(right)">
                                          <p:cBhvr>
                                            <p:cTn id="48" dur="500"/>
                                            <p:tgtEl>
                                              <p:spTgt spid="13"/>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p:tgtEl>
                                              <p:spTgt spid="14"/>
                                            </p:tgtEl>
                                            <p:attrNameLst>
                                              <p:attrName>ppt_x</p:attrName>
                                            </p:attrNameLst>
                                          </p:cBhvr>
                                          <p:tavLst>
                                            <p:tav tm="0">
                                              <p:val>
                                                <p:strVal val="#ppt_x-#ppt_w*1.125000"/>
                                              </p:val>
                                            </p:tav>
                                            <p:tav tm="100000">
                                              <p:val>
                                                <p:strVal val="#ppt_x"/>
                                              </p:val>
                                            </p:tav>
                                          </p:tavLst>
                                        </p:anim>
                                        <p:animEffect transition="in" filter="wipe(right)">
                                          <p:cBhvr>
                                            <p:cTn id="52" dur="500"/>
                                            <p:tgtEl>
                                              <p:spTgt spid="14"/>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p:tgtEl>
                                              <p:spTgt spid="15"/>
                                            </p:tgtEl>
                                            <p:attrNameLst>
                                              <p:attrName>ppt_x</p:attrName>
                                            </p:attrNameLst>
                                          </p:cBhvr>
                                          <p:tavLst>
                                            <p:tav tm="0">
                                              <p:val>
                                                <p:strVal val="#ppt_x-#ppt_w*1.125000"/>
                                              </p:val>
                                            </p:tav>
                                            <p:tav tm="100000">
                                              <p:val>
                                                <p:strVal val="#ppt_x"/>
                                              </p:val>
                                            </p:tav>
                                          </p:tavLst>
                                        </p:anim>
                                        <p:animEffect transition="in" filter="wipe(right)">
                                          <p:cBhvr>
                                            <p:cTn id="56" dur="500"/>
                                            <p:tgtEl>
                                              <p:spTgt spid="15"/>
                                            </p:tgtEl>
                                          </p:cBhvr>
                                        </p:animEffect>
                                      </p:childTnLst>
                                    </p:cTn>
                                  </p:par>
                                </p:childTnLst>
                              </p:cTn>
                            </p:par>
                            <p:par>
                              <p:cTn id="57" fill="hold">
                                <p:stCondLst>
                                  <p:cond delay="2500"/>
                                </p:stCondLst>
                                <p:childTnLst>
                                  <p:par>
                                    <p:cTn id="58" presetID="22" presetClass="entr" presetSubtype="8"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4" grpId="0" animBg="1"/>
          <p:bldP spid="5" grpId="0" animBg="1"/>
          <p:bldP spid="6" grpId="0" animBg="1"/>
          <p:bldP spid="7" grpId="0" animBg="1"/>
          <p:bldP spid="8" grpId="0" animBg="1"/>
          <p:bldP spid="9" grpId="0" animBg="1"/>
          <p:bldP spid="11" grpId="0" animBg="1"/>
          <p:bldP spid="12" grpId="0" animBg="1"/>
          <p:bldP spid="13" grpId="0"/>
          <p:bldP spid="14" grpId="0"/>
          <p:bldP spid="15" grpId="0"/>
          <p:bldP spid="16" grpId="0"/>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2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30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40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50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2000"/>
                                </p:stCondLst>
                                <p:childTnLst>
                                  <p:par>
                                    <p:cTn id="45" presetID="1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p:tgtEl>
                                              <p:spTgt spid="13"/>
                                            </p:tgtEl>
                                            <p:attrNameLst>
                                              <p:attrName>ppt_x</p:attrName>
                                            </p:attrNameLst>
                                          </p:cBhvr>
                                          <p:tavLst>
                                            <p:tav tm="0">
                                              <p:val>
                                                <p:strVal val="#ppt_x-#ppt_w*1.125000"/>
                                              </p:val>
                                            </p:tav>
                                            <p:tav tm="100000">
                                              <p:val>
                                                <p:strVal val="#ppt_x"/>
                                              </p:val>
                                            </p:tav>
                                          </p:tavLst>
                                        </p:anim>
                                        <p:animEffect transition="in" filter="wipe(right)">
                                          <p:cBhvr>
                                            <p:cTn id="48" dur="500"/>
                                            <p:tgtEl>
                                              <p:spTgt spid="13"/>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p:tgtEl>
                                              <p:spTgt spid="14"/>
                                            </p:tgtEl>
                                            <p:attrNameLst>
                                              <p:attrName>ppt_x</p:attrName>
                                            </p:attrNameLst>
                                          </p:cBhvr>
                                          <p:tavLst>
                                            <p:tav tm="0">
                                              <p:val>
                                                <p:strVal val="#ppt_x-#ppt_w*1.125000"/>
                                              </p:val>
                                            </p:tav>
                                            <p:tav tm="100000">
                                              <p:val>
                                                <p:strVal val="#ppt_x"/>
                                              </p:val>
                                            </p:tav>
                                          </p:tavLst>
                                        </p:anim>
                                        <p:animEffect transition="in" filter="wipe(right)">
                                          <p:cBhvr>
                                            <p:cTn id="52" dur="500"/>
                                            <p:tgtEl>
                                              <p:spTgt spid="14"/>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p:tgtEl>
                                              <p:spTgt spid="15"/>
                                            </p:tgtEl>
                                            <p:attrNameLst>
                                              <p:attrName>ppt_x</p:attrName>
                                            </p:attrNameLst>
                                          </p:cBhvr>
                                          <p:tavLst>
                                            <p:tav tm="0">
                                              <p:val>
                                                <p:strVal val="#ppt_x-#ppt_w*1.125000"/>
                                              </p:val>
                                            </p:tav>
                                            <p:tav tm="100000">
                                              <p:val>
                                                <p:strVal val="#ppt_x"/>
                                              </p:val>
                                            </p:tav>
                                          </p:tavLst>
                                        </p:anim>
                                        <p:animEffect transition="in" filter="wipe(right)">
                                          <p:cBhvr>
                                            <p:cTn id="56" dur="500"/>
                                            <p:tgtEl>
                                              <p:spTgt spid="15"/>
                                            </p:tgtEl>
                                          </p:cBhvr>
                                        </p:animEffect>
                                      </p:childTnLst>
                                    </p:cTn>
                                  </p:par>
                                </p:childTnLst>
                              </p:cTn>
                            </p:par>
                            <p:par>
                              <p:cTn id="57" fill="hold">
                                <p:stCondLst>
                                  <p:cond delay="2500"/>
                                </p:stCondLst>
                                <p:childTnLst>
                                  <p:par>
                                    <p:cTn id="58" presetID="22" presetClass="entr" presetSubtype="8"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4" grpId="0" animBg="1"/>
          <p:bldP spid="5" grpId="0" animBg="1"/>
          <p:bldP spid="6" grpId="0" animBg="1"/>
          <p:bldP spid="7" grpId="0" animBg="1"/>
          <p:bldP spid="8" grpId="0" animBg="1"/>
          <p:bldP spid="9" grpId="0" animBg="1"/>
          <p:bldP spid="11" grpId="0" animBg="1"/>
          <p:bldP spid="12" grpId="0" animBg="1"/>
          <p:bldP spid="13" grpId="0"/>
          <p:bldP spid="14" grpId="0"/>
          <p:bldP spid="15" grpId="0"/>
          <p:bldP spid="16" grpId="0"/>
          <p:bldP spid="17" grpId="0"/>
          <p:bldP spid="18" grpId="0"/>
          <p:bldP spid="19" grpId="0"/>
          <p:bldP spid="20" grpId="0"/>
          <p:bldP spid="21"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sp>
        <p:nvSpPr>
          <p:cNvPr id="3" name="圆角矩形 2"/>
          <p:cNvSpPr/>
          <p:nvPr/>
        </p:nvSpPr>
        <p:spPr>
          <a:xfrm>
            <a:off x="1597409" y="2232409"/>
            <a:ext cx="2139182" cy="2139182"/>
          </a:xfrm>
          <a:prstGeom prst="roundRect">
            <a:avLst/>
          </a:prstGeom>
          <a:solidFill>
            <a:srgbClr val="00F1FF">
              <a:alpha val="90000"/>
            </a:srgbClr>
          </a:solidFill>
          <a:ln w="15875">
            <a:solidFill>
              <a:schemeClr val="bg1"/>
            </a:solidFill>
          </a:ln>
          <a:effectLst>
            <a:outerShdw blurRad="330200" dist="2159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圆角矩形 3"/>
          <p:cNvSpPr/>
          <p:nvPr/>
        </p:nvSpPr>
        <p:spPr>
          <a:xfrm>
            <a:off x="5026409" y="2232409"/>
            <a:ext cx="2139182" cy="2139182"/>
          </a:xfrm>
          <a:prstGeom prst="roundRect">
            <a:avLst/>
          </a:prstGeom>
          <a:solidFill>
            <a:srgbClr val="CC203D">
              <a:alpha val="90000"/>
            </a:srgbClr>
          </a:solidFill>
          <a:ln w="15875">
            <a:solidFill>
              <a:schemeClr val="bg1"/>
            </a:solidFill>
          </a:ln>
          <a:effectLst>
            <a:outerShdw blurRad="330200" dist="2159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圆角矩形 4"/>
          <p:cNvSpPr/>
          <p:nvPr/>
        </p:nvSpPr>
        <p:spPr>
          <a:xfrm>
            <a:off x="8455409" y="2232409"/>
            <a:ext cx="2139182" cy="2139182"/>
          </a:xfrm>
          <a:prstGeom prst="roundRect">
            <a:avLst/>
          </a:prstGeom>
          <a:solidFill>
            <a:srgbClr val="48B62C">
              <a:alpha val="90000"/>
            </a:srgbClr>
          </a:solidFill>
          <a:ln w="15875">
            <a:solidFill>
              <a:schemeClr val="bg1"/>
            </a:solidFill>
          </a:ln>
          <a:effectLst>
            <a:outerShdw blurRad="330200" dist="2159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6" name="组合 5"/>
          <p:cNvGrpSpPr/>
          <p:nvPr/>
        </p:nvGrpSpPr>
        <p:grpSpPr>
          <a:xfrm>
            <a:off x="1595286" y="2753867"/>
            <a:ext cx="2141305" cy="1096265"/>
            <a:chOff x="1048434" y="396832"/>
            <a:chExt cx="2141305" cy="1096265"/>
          </a:xfrm>
        </p:grpSpPr>
        <p:sp>
          <p:nvSpPr>
            <p:cNvPr id="7" name="文本框 6"/>
            <p:cNvSpPr txBox="1"/>
            <p:nvPr/>
          </p:nvSpPr>
          <p:spPr>
            <a:xfrm>
              <a:off x="1048434" y="396832"/>
              <a:ext cx="214130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高效</a:t>
              </a:r>
            </a:p>
          </p:txBody>
        </p:sp>
        <p:sp>
          <p:nvSpPr>
            <p:cNvPr id="8" name="文本框 7"/>
            <p:cNvSpPr txBox="1"/>
            <p:nvPr/>
          </p:nvSpPr>
          <p:spPr>
            <a:xfrm>
              <a:off x="1336726" y="1216098"/>
              <a:ext cx="1564719"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PERCEPTUAL</a:t>
              </a:r>
            </a:p>
          </p:txBody>
        </p:sp>
      </p:grpSp>
      <p:grpSp>
        <p:nvGrpSpPr>
          <p:cNvPr id="9" name="组合 8"/>
          <p:cNvGrpSpPr/>
          <p:nvPr/>
        </p:nvGrpSpPr>
        <p:grpSpPr>
          <a:xfrm>
            <a:off x="5026409" y="2753867"/>
            <a:ext cx="2141305" cy="1096265"/>
            <a:chOff x="1048434" y="396832"/>
            <a:chExt cx="2141305" cy="1096265"/>
          </a:xfrm>
        </p:grpSpPr>
        <p:sp>
          <p:nvSpPr>
            <p:cNvPr id="11" name="文本框 10"/>
            <p:cNvSpPr txBox="1"/>
            <p:nvPr/>
          </p:nvSpPr>
          <p:spPr>
            <a:xfrm>
              <a:off x="1048434" y="396832"/>
              <a:ext cx="214130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简单</a:t>
              </a:r>
            </a:p>
          </p:txBody>
        </p:sp>
        <p:sp>
          <p:nvSpPr>
            <p:cNvPr id="12" name="文本框 11"/>
            <p:cNvSpPr txBox="1"/>
            <p:nvPr/>
          </p:nvSpPr>
          <p:spPr>
            <a:xfrm>
              <a:off x="1336726" y="1216098"/>
              <a:ext cx="1564719"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PERCEPTUAL</a:t>
              </a:r>
            </a:p>
          </p:txBody>
        </p:sp>
      </p:grpSp>
      <p:grpSp>
        <p:nvGrpSpPr>
          <p:cNvPr id="13" name="组合 12"/>
          <p:cNvGrpSpPr/>
          <p:nvPr/>
        </p:nvGrpSpPr>
        <p:grpSpPr>
          <a:xfrm>
            <a:off x="8455409" y="2753867"/>
            <a:ext cx="2141305" cy="1096265"/>
            <a:chOff x="1048434" y="396832"/>
            <a:chExt cx="2141305" cy="1096265"/>
          </a:xfrm>
        </p:grpSpPr>
        <p:sp>
          <p:nvSpPr>
            <p:cNvPr id="14" name="文本框 13"/>
            <p:cNvSpPr txBox="1"/>
            <p:nvPr/>
          </p:nvSpPr>
          <p:spPr>
            <a:xfrm>
              <a:off x="1048434" y="396832"/>
              <a:ext cx="214130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安全</a:t>
              </a:r>
            </a:p>
          </p:txBody>
        </p:sp>
        <p:sp>
          <p:nvSpPr>
            <p:cNvPr id="15" name="文本框 14"/>
            <p:cNvSpPr txBox="1"/>
            <p:nvPr/>
          </p:nvSpPr>
          <p:spPr>
            <a:xfrm>
              <a:off x="1336726" y="1216098"/>
              <a:ext cx="1564719"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PERCEPTUAL</a:t>
              </a:r>
            </a:p>
          </p:txBody>
        </p:sp>
      </p:grpSp>
      <p:grpSp>
        <p:nvGrpSpPr>
          <p:cNvPr id="16" name="组合 15"/>
          <p:cNvGrpSpPr/>
          <p:nvPr/>
        </p:nvGrpSpPr>
        <p:grpSpPr>
          <a:xfrm>
            <a:off x="1354927" y="5019407"/>
            <a:ext cx="9609146" cy="898528"/>
            <a:chOff x="1702990" y="5445125"/>
            <a:chExt cx="8786022" cy="898528"/>
          </a:xfrm>
        </p:grpSpPr>
        <p:cxnSp>
          <p:nvCxnSpPr>
            <p:cNvPr id="17" name="直接连接符 16"/>
            <p:cNvCxnSpPr/>
            <p:nvPr/>
          </p:nvCxnSpPr>
          <p:spPr>
            <a:xfrm>
              <a:off x="1839176" y="5445125"/>
              <a:ext cx="8513649" cy="0"/>
            </a:xfrm>
            <a:prstGeom prst="line">
              <a:avLst/>
            </a:prstGeom>
            <a:ln w="9525">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702990" y="5531123"/>
              <a:ext cx="8786022" cy="812530"/>
            </a:xfrm>
            <a:prstGeom prst="rect">
              <a:avLst/>
            </a:prstGeom>
            <a:noFill/>
          </p:spPr>
          <p:txBody>
            <a:bodyPr wrap="square" rtlCol="0">
              <a:spAutoFit/>
            </a:bodyPr>
            <a:lstStyle>
              <a:defPPr>
                <a:defRPr lang="zh-CN"/>
              </a:defPPr>
              <a:lvl1pPr algn="ctr">
                <a:lnSpc>
                  <a:spcPct val="120000"/>
                </a:lnSpc>
                <a:defRPr sz="1400" spc="100">
                  <a:solidFill>
                    <a:prstClr val="black">
                      <a:lumMod val="50000"/>
                      <a:lumOff val="50000"/>
                    </a:prstClr>
                  </a:solidFill>
                  <a:latin typeface="方正正纤黑简体" panose="02000000000000000000" pitchFamily="2" charset="-122"/>
                  <a:ea typeface="方正正纤黑简体" panose="02000000000000000000" pitchFamily="2" charset="-122"/>
                </a:defRPr>
              </a:lvl1pPr>
            </a:lstStyle>
            <a:p>
              <a:pPr>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输入你想要的内容输入你想要的内容输入你想要的内容输入你想要的内容输入你想要的内容输入你想要的内容输入你想要的内容输入你想要的内容输入你想要的内容输入你想要的内容输入你想要的内容输入你想要的内容</a:t>
              </a:r>
              <a:endParaRPr lang="zh-CN" altLang="en-US" sz="1200" spc="0" dirty="0">
                <a:solidFill>
                  <a:prstClr val="white"/>
                </a:solidFill>
                <a:latin typeface="微软雅黑" panose="020B0503020204020204" pitchFamily="34" charset="-122"/>
                <a:ea typeface="微软雅黑" panose="020B0503020204020204" pitchFamily="34" charset="-122"/>
              </a:endParaRPr>
            </a:p>
            <a:p>
              <a:pPr lvl="0">
                <a:lnSpc>
                  <a:spcPct val="130000"/>
                </a:lnSpc>
                <a:defRPr/>
              </a:pPr>
              <a:endParaRPr lang="zh-CN" altLang="en-US" sz="1200" spc="0" dirty="0">
                <a:solidFill>
                  <a:prstClr val="white"/>
                </a:solidFill>
                <a:latin typeface="微软雅黑" panose="020B0503020204020204" pitchFamily="34" charset="-122"/>
                <a:ea typeface="微软雅黑" panose="020B0503020204020204" pitchFamily="34" charset="-122"/>
              </a:endParaRPr>
            </a:p>
          </p:txBody>
        </p:sp>
      </p:grpSp>
      <p:sp>
        <p:nvSpPr>
          <p:cNvPr id="19" name="加号 18"/>
          <p:cNvSpPr/>
          <p:nvPr/>
        </p:nvSpPr>
        <p:spPr>
          <a:xfrm>
            <a:off x="4146233" y="3067795"/>
            <a:ext cx="468411" cy="468411"/>
          </a:xfrm>
          <a:prstGeom prst="mathPlus">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加号 19"/>
          <p:cNvSpPr/>
          <p:nvPr/>
        </p:nvSpPr>
        <p:spPr>
          <a:xfrm>
            <a:off x="7575233" y="3067795"/>
            <a:ext cx="468411" cy="468411"/>
          </a:xfrm>
          <a:prstGeom prst="mathPlus">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975891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16" presetClass="entr" presetSubtype="37"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outVertical)">
                                      <p:cBhvr>
                                        <p:cTn id="18" dur="500"/>
                                        <p:tgtEl>
                                          <p:spTgt spid="6"/>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par>
                          <p:cTn id="31" fill="hold">
                            <p:stCondLst>
                              <p:cond delay="2500"/>
                            </p:stCondLst>
                            <p:childTnLst>
                              <p:par>
                                <p:cTn id="32" presetID="16" presetClass="entr" presetSubtype="37"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outVertical)">
                                      <p:cBhvr>
                                        <p:cTn id="34" dur="500"/>
                                        <p:tgtEl>
                                          <p:spTgt spid="9"/>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Effect transition="in" filter="fade">
                                      <p:cBhvr>
                                        <p:cTn id="46" dur="500"/>
                                        <p:tgtEl>
                                          <p:spTgt spid="5"/>
                                        </p:tgtEl>
                                      </p:cBhvr>
                                    </p:animEffect>
                                  </p:childTnLst>
                                </p:cTn>
                              </p:par>
                            </p:childTnLst>
                          </p:cTn>
                        </p:par>
                        <p:par>
                          <p:cTn id="47" fill="hold">
                            <p:stCondLst>
                              <p:cond delay="4000"/>
                            </p:stCondLst>
                            <p:childTnLst>
                              <p:par>
                                <p:cTn id="48" presetID="16" presetClass="entr" presetSubtype="37"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outVertical)">
                                      <p:cBhvr>
                                        <p:cTn id="50" dur="500"/>
                                        <p:tgtEl>
                                          <p:spTgt spid="13"/>
                                        </p:tgtEl>
                                      </p:cBhvr>
                                    </p:animEffect>
                                  </p:childTnLst>
                                </p:cTn>
                              </p:par>
                            </p:childTnLst>
                          </p:cTn>
                        </p:par>
                        <p:par>
                          <p:cTn id="51" fill="hold">
                            <p:stCondLst>
                              <p:cond delay="4500"/>
                            </p:stCondLst>
                            <p:childTnLst>
                              <p:par>
                                <p:cTn id="52" presetID="16" presetClass="entr" presetSubtype="37"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arn(outVertical)">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4" grpId="0" animBg="1"/>
      <p:bldP spid="5"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sp>
        <p:nvSpPr>
          <p:cNvPr id="3" name="Freeform 2714"/>
          <p:cNvSpPr>
            <a:spLocks/>
          </p:cNvSpPr>
          <p:nvPr/>
        </p:nvSpPr>
        <p:spPr bwMode="auto">
          <a:xfrm>
            <a:off x="5468143" y="2301876"/>
            <a:ext cx="2249488" cy="1331912"/>
          </a:xfrm>
          <a:custGeom>
            <a:avLst/>
            <a:gdLst>
              <a:gd name="T0" fmla="*/ 0 w 1296"/>
              <a:gd name="T1" fmla="*/ 0 h 768"/>
              <a:gd name="T2" fmla="*/ 2147483647 w 1296"/>
              <a:gd name="T3" fmla="*/ 2147483647 h 768"/>
              <a:gd name="T4" fmla="*/ 2147483647 w 1296"/>
              <a:gd name="T5" fmla="*/ 2147483647 h 768"/>
              <a:gd name="T6" fmla="*/ 2147483647 w 1296"/>
              <a:gd name="T7" fmla="*/ 0 h 768"/>
              <a:gd name="T8" fmla="*/ 0 w 1296"/>
              <a:gd name="T9" fmla="*/ 0 h 768"/>
              <a:gd name="T10" fmla="*/ 0 60000 65536"/>
              <a:gd name="T11" fmla="*/ 0 60000 65536"/>
              <a:gd name="T12" fmla="*/ 0 60000 65536"/>
              <a:gd name="T13" fmla="*/ 0 60000 65536"/>
              <a:gd name="T14" fmla="*/ 0 60000 65536"/>
              <a:gd name="T15" fmla="*/ 0 w 1296"/>
              <a:gd name="T16" fmla="*/ 0 h 768"/>
              <a:gd name="T17" fmla="*/ 1296 w 1296"/>
              <a:gd name="T18" fmla="*/ 768 h 768"/>
            </a:gdLst>
            <a:ahLst/>
            <a:cxnLst>
              <a:cxn ang="T10">
                <a:pos x="T0" y="T1"/>
              </a:cxn>
              <a:cxn ang="T11">
                <a:pos x="T2" y="T3"/>
              </a:cxn>
              <a:cxn ang="T12">
                <a:pos x="T4" y="T5"/>
              </a:cxn>
              <a:cxn ang="T13">
                <a:pos x="T6" y="T7"/>
              </a:cxn>
              <a:cxn ang="T14">
                <a:pos x="T8" y="T9"/>
              </a:cxn>
            </a:cxnLst>
            <a:rect l="T15" t="T16" r="T17" b="T18"/>
            <a:pathLst>
              <a:path w="1296" h="768">
                <a:moveTo>
                  <a:pt x="0" y="0"/>
                </a:moveTo>
                <a:lnTo>
                  <a:pt x="432" y="768"/>
                </a:lnTo>
                <a:lnTo>
                  <a:pt x="1296" y="768"/>
                </a:lnTo>
                <a:lnTo>
                  <a:pt x="864" y="0"/>
                </a:lnTo>
                <a:lnTo>
                  <a:pt x="0" y="0"/>
                </a:lnTo>
                <a:close/>
              </a:path>
            </a:pathLst>
          </a:custGeom>
          <a:solidFill>
            <a:srgbClr val="CC203D"/>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Freeform 2715"/>
          <p:cNvSpPr>
            <a:spLocks/>
          </p:cNvSpPr>
          <p:nvPr/>
        </p:nvSpPr>
        <p:spPr bwMode="auto">
          <a:xfrm>
            <a:off x="5457031" y="3717926"/>
            <a:ext cx="2249487" cy="1335087"/>
          </a:xfrm>
          <a:custGeom>
            <a:avLst/>
            <a:gdLst>
              <a:gd name="T0" fmla="*/ 0 w 1296"/>
              <a:gd name="T1" fmla="*/ 2147483647 h 768"/>
              <a:gd name="T2" fmla="*/ 2147483647 w 1296"/>
              <a:gd name="T3" fmla="*/ 2147483647 h 768"/>
              <a:gd name="T4" fmla="*/ 2147483647 w 1296"/>
              <a:gd name="T5" fmla="*/ 0 h 768"/>
              <a:gd name="T6" fmla="*/ 2147483647 w 1296"/>
              <a:gd name="T7" fmla="*/ 0 h 768"/>
              <a:gd name="T8" fmla="*/ 0 w 1296"/>
              <a:gd name="T9" fmla="*/ 2147483647 h 768"/>
              <a:gd name="T10" fmla="*/ 0 60000 65536"/>
              <a:gd name="T11" fmla="*/ 0 60000 65536"/>
              <a:gd name="T12" fmla="*/ 0 60000 65536"/>
              <a:gd name="T13" fmla="*/ 0 60000 65536"/>
              <a:gd name="T14" fmla="*/ 0 60000 65536"/>
              <a:gd name="T15" fmla="*/ 0 w 1296"/>
              <a:gd name="T16" fmla="*/ 0 h 768"/>
              <a:gd name="T17" fmla="*/ 1296 w 1296"/>
              <a:gd name="T18" fmla="*/ 768 h 768"/>
            </a:gdLst>
            <a:ahLst/>
            <a:cxnLst>
              <a:cxn ang="T10">
                <a:pos x="T0" y="T1"/>
              </a:cxn>
              <a:cxn ang="T11">
                <a:pos x="T2" y="T3"/>
              </a:cxn>
              <a:cxn ang="T12">
                <a:pos x="T4" y="T5"/>
              </a:cxn>
              <a:cxn ang="T13">
                <a:pos x="T6" y="T7"/>
              </a:cxn>
              <a:cxn ang="T14">
                <a:pos x="T8" y="T9"/>
              </a:cxn>
            </a:cxnLst>
            <a:rect l="T15" t="T16" r="T17" b="T18"/>
            <a:pathLst>
              <a:path w="1296" h="768">
                <a:moveTo>
                  <a:pt x="0" y="768"/>
                </a:moveTo>
                <a:lnTo>
                  <a:pt x="864" y="768"/>
                </a:lnTo>
                <a:lnTo>
                  <a:pt x="1296" y="0"/>
                </a:lnTo>
                <a:lnTo>
                  <a:pt x="432" y="0"/>
                </a:lnTo>
                <a:lnTo>
                  <a:pt x="0" y="768"/>
                </a:lnTo>
                <a:close/>
              </a:path>
            </a:pathLst>
          </a:custGeom>
          <a:solidFill>
            <a:srgbClr val="00F1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Freeform 2716"/>
          <p:cNvSpPr>
            <a:spLocks/>
          </p:cNvSpPr>
          <p:nvPr/>
        </p:nvSpPr>
        <p:spPr bwMode="auto">
          <a:xfrm>
            <a:off x="4645818" y="2327276"/>
            <a:ext cx="1500188" cy="2665412"/>
          </a:xfrm>
          <a:custGeom>
            <a:avLst/>
            <a:gdLst>
              <a:gd name="T0" fmla="*/ 0 w 864"/>
              <a:gd name="T1" fmla="*/ 2147483647 h 1536"/>
              <a:gd name="T2" fmla="*/ 2147483647 w 864"/>
              <a:gd name="T3" fmla="*/ 2147483647 h 1536"/>
              <a:gd name="T4" fmla="*/ 2147483647 w 864"/>
              <a:gd name="T5" fmla="*/ 2147483647 h 1536"/>
              <a:gd name="T6" fmla="*/ 2147483647 w 864"/>
              <a:gd name="T7" fmla="*/ 0 h 1536"/>
              <a:gd name="T8" fmla="*/ 0 w 864"/>
              <a:gd name="T9" fmla="*/ 2147483647 h 1536"/>
              <a:gd name="T10" fmla="*/ 0 60000 65536"/>
              <a:gd name="T11" fmla="*/ 0 60000 65536"/>
              <a:gd name="T12" fmla="*/ 0 60000 65536"/>
              <a:gd name="T13" fmla="*/ 0 60000 65536"/>
              <a:gd name="T14" fmla="*/ 0 60000 65536"/>
              <a:gd name="T15" fmla="*/ 0 w 864"/>
              <a:gd name="T16" fmla="*/ 0 h 1536"/>
              <a:gd name="T17" fmla="*/ 864 w 864"/>
              <a:gd name="T18" fmla="*/ 1536 h 1536"/>
            </a:gdLst>
            <a:ahLst/>
            <a:cxnLst>
              <a:cxn ang="T10">
                <a:pos x="T0" y="T1"/>
              </a:cxn>
              <a:cxn ang="T11">
                <a:pos x="T2" y="T3"/>
              </a:cxn>
              <a:cxn ang="T12">
                <a:pos x="T4" y="T5"/>
              </a:cxn>
              <a:cxn ang="T13">
                <a:pos x="T6" y="T7"/>
              </a:cxn>
              <a:cxn ang="T14">
                <a:pos x="T8" y="T9"/>
              </a:cxn>
            </a:cxnLst>
            <a:rect l="T15" t="T16" r="T17" b="T18"/>
            <a:pathLst>
              <a:path w="864" h="1536">
                <a:moveTo>
                  <a:pt x="0" y="768"/>
                </a:moveTo>
                <a:lnTo>
                  <a:pt x="432" y="1536"/>
                </a:lnTo>
                <a:lnTo>
                  <a:pt x="864" y="768"/>
                </a:lnTo>
                <a:lnTo>
                  <a:pt x="432" y="0"/>
                </a:lnTo>
                <a:lnTo>
                  <a:pt x="0" y="768"/>
                </a:lnTo>
                <a:close/>
              </a:path>
            </a:pathLst>
          </a:custGeom>
          <a:solidFill>
            <a:srgbClr val="48B62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6" name="AutoShape 2730"/>
          <p:cNvCxnSpPr>
            <a:cxnSpLocks noChangeShapeType="1"/>
          </p:cNvCxnSpPr>
          <p:nvPr/>
        </p:nvCxnSpPr>
        <p:spPr bwMode="auto">
          <a:xfrm flipV="1">
            <a:off x="6950868" y="1509713"/>
            <a:ext cx="1835150" cy="792163"/>
          </a:xfrm>
          <a:prstGeom prst="bentConnector3">
            <a:avLst>
              <a:gd name="adj1" fmla="val 171"/>
            </a:avLst>
          </a:prstGeom>
          <a:noFill/>
          <a:ln w="19050" cap="rnd">
            <a:solidFill>
              <a:schemeClr val="bg1"/>
            </a:solidFill>
            <a:prstDash val="sysDot"/>
            <a:miter lim="800000"/>
            <a:headEnd/>
            <a:tailEnd type="oval" w="med" len="med"/>
          </a:ln>
        </p:spPr>
      </p:cxnSp>
      <p:cxnSp>
        <p:nvCxnSpPr>
          <p:cNvPr id="7" name="AutoShape 2732"/>
          <p:cNvCxnSpPr>
            <a:cxnSpLocks noChangeShapeType="1"/>
            <a:stCxn id="5" idx="4"/>
          </p:cNvCxnSpPr>
          <p:nvPr/>
        </p:nvCxnSpPr>
        <p:spPr bwMode="auto">
          <a:xfrm rot="10800000">
            <a:off x="3350418" y="2373313"/>
            <a:ext cx="1295400" cy="1287463"/>
          </a:xfrm>
          <a:prstGeom prst="bentConnector3">
            <a:avLst>
              <a:gd name="adj1" fmla="val 24264"/>
            </a:avLst>
          </a:prstGeom>
          <a:noFill/>
          <a:ln w="19050" cap="rnd">
            <a:solidFill>
              <a:schemeClr val="bg1"/>
            </a:solidFill>
            <a:prstDash val="sysDot"/>
            <a:miter lim="800000"/>
            <a:headEnd/>
            <a:tailEnd type="oval" w="med" len="med"/>
          </a:ln>
        </p:spPr>
      </p:cxnSp>
      <p:cxnSp>
        <p:nvCxnSpPr>
          <p:cNvPr id="8" name="AutoShape 2733"/>
          <p:cNvCxnSpPr>
            <a:cxnSpLocks noChangeShapeType="1"/>
          </p:cNvCxnSpPr>
          <p:nvPr/>
        </p:nvCxnSpPr>
        <p:spPr bwMode="auto">
          <a:xfrm>
            <a:off x="6698456" y="5038726"/>
            <a:ext cx="3132137" cy="936625"/>
          </a:xfrm>
          <a:prstGeom prst="bentConnector3">
            <a:avLst>
              <a:gd name="adj1" fmla="val 42069"/>
            </a:avLst>
          </a:prstGeom>
          <a:noFill/>
          <a:ln w="19050" cap="rnd">
            <a:solidFill>
              <a:schemeClr val="bg1"/>
            </a:solidFill>
            <a:prstDash val="sysDot"/>
            <a:miter lim="800000"/>
            <a:headEnd/>
            <a:tailEnd type="oval" w="med" len="med"/>
          </a:ln>
        </p:spPr>
      </p:cxnSp>
      <p:graphicFrame>
        <p:nvGraphicFramePr>
          <p:cNvPr id="9" name="Object 32"/>
          <p:cNvGraphicFramePr>
            <a:graphicFrameLocks noChangeAspect="1"/>
          </p:cNvGraphicFramePr>
          <p:nvPr>
            <p:extLst>
              <p:ext uri="{D42A27DB-BD31-4B8C-83A1-F6EECF244321}">
                <p14:modId xmlns:p14="http://schemas.microsoft.com/office/powerpoint/2010/main" val="2896688485"/>
              </p:ext>
            </p:extLst>
          </p:nvPr>
        </p:nvGraphicFramePr>
        <p:xfrm>
          <a:off x="3148806" y="2741613"/>
          <a:ext cx="1122362" cy="83185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Box 2735"/>
          <p:cNvSpPr txBox="1">
            <a:spLocks noChangeArrowheads="1"/>
          </p:cNvSpPr>
          <p:nvPr/>
        </p:nvSpPr>
        <p:spPr bwMode="auto">
          <a:xfrm>
            <a:off x="3309182" y="2048472"/>
            <a:ext cx="1005403" cy="338554"/>
          </a:xfrm>
          <a:prstGeom prst="rect">
            <a:avLst/>
          </a:prstGeom>
          <a:noFill/>
          <a:ln w="9525">
            <a:noFill/>
            <a:miter lim="800000"/>
            <a:headEnd/>
            <a:tailEnd/>
          </a:ln>
        </p:spPr>
        <p:txBody>
          <a:bodyPr wrap="none">
            <a:spAutoFit/>
          </a:bodyPr>
          <a:lstStyle/>
          <a:p>
            <a:pPr algn="r" latinLnBrk="1"/>
            <a:r>
              <a:rPr kumimoji="1" lang="zh-CN" altLang="en-US" sz="1600" b="1">
                <a:solidFill>
                  <a:schemeClr val="bg1"/>
                </a:solidFill>
                <a:latin typeface="微软雅黑" pitchFamily="34" charset="-122"/>
                <a:ea typeface="微软雅黑" pitchFamily="34" charset="-122"/>
              </a:rPr>
              <a:t>添加标题</a:t>
            </a:r>
            <a:endParaRPr kumimoji="1" lang="en-US" altLang="ko-KR" sz="1600" b="1">
              <a:solidFill>
                <a:schemeClr val="bg1"/>
              </a:solidFill>
              <a:latin typeface="微软雅黑" pitchFamily="34" charset="-122"/>
              <a:ea typeface="微软雅黑" pitchFamily="34" charset="-122"/>
            </a:endParaRPr>
          </a:p>
        </p:txBody>
      </p:sp>
      <p:sp>
        <p:nvSpPr>
          <p:cNvPr id="12" name="Text Box 2737"/>
          <p:cNvSpPr txBox="1">
            <a:spLocks noChangeArrowheads="1"/>
          </p:cNvSpPr>
          <p:nvPr/>
        </p:nvSpPr>
        <p:spPr bwMode="auto">
          <a:xfrm>
            <a:off x="3385343" y="2314576"/>
            <a:ext cx="955675" cy="488950"/>
          </a:xfrm>
          <a:prstGeom prst="rect">
            <a:avLst/>
          </a:prstGeom>
          <a:noFill/>
          <a:ln w="9525">
            <a:noFill/>
            <a:miter lim="800000"/>
            <a:headEnd/>
            <a:tailEnd/>
          </a:ln>
        </p:spPr>
        <p:txBody>
          <a:bodyPr wrap="none">
            <a:spAutoFit/>
          </a:bodyPr>
          <a:lstStyle/>
          <a:p>
            <a:pPr algn="r" latinLnBrk="1"/>
            <a:r>
              <a:rPr kumimoji="1" lang="en-US" altLang="ko-KR" sz="2600">
                <a:solidFill>
                  <a:schemeClr val="bg1"/>
                </a:solidFill>
                <a:latin typeface="Arial Black" pitchFamily="34" charset="0"/>
                <a:ea typeface="굴림" pitchFamily="34" charset="-127"/>
              </a:rPr>
              <a:t>98%</a:t>
            </a:r>
          </a:p>
        </p:txBody>
      </p:sp>
      <p:sp>
        <p:nvSpPr>
          <p:cNvPr id="13" name="Freeform 2739"/>
          <p:cNvSpPr>
            <a:spLocks noEditPoints="1"/>
          </p:cNvSpPr>
          <p:nvPr/>
        </p:nvSpPr>
        <p:spPr bwMode="auto">
          <a:xfrm>
            <a:off x="4988718" y="3311526"/>
            <a:ext cx="777875" cy="782637"/>
          </a:xfrm>
          <a:custGeom>
            <a:avLst/>
            <a:gdLst>
              <a:gd name="T0" fmla="*/ 2147483647 w 300"/>
              <a:gd name="T1" fmla="*/ 2147483647 h 302"/>
              <a:gd name="T2" fmla="*/ 2147483647 w 300"/>
              <a:gd name="T3" fmla="*/ 2147483647 h 302"/>
              <a:gd name="T4" fmla="*/ 2147483647 w 300"/>
              <a:gd name="T5" fmla="*/ 2147483647 h 302"/>
              <a:gd name="T6" fmla="*/ 2147483647 w 300"/>
              <a:gd name="T7" fmla="*/ 2147483647 h 302"/>
              <a:gd name="T8" fmla="*/ 2147483647 w 300"/>
              <a:gd name="T9" fmla="*/ 2147483647 h 302"/>
              <a:gd name="T10" fmla="*/ 2147483647 w 300"/>
              <a:gd name="T11" fmla="*/ 2147483647 h 302"/>
              <a:gd name="T12" fmla="*/ 2147483647 w 300"/>
              <a:gd name="T13" fmla="*/ 2147483647 h 302"/>
              <a:gd name="T14" fmla="*/ 2147483647 w 300"/>
              <a:gd name="T15" fmla="*/ 2147483647 h 302"/>
              <a:gd name="T16" fmla="*/ 2147483647 w 300"/>
              <a:gd name="T17" fmla="*/ 2147483647 h 302"/>
              <a:gd name="T18" fmla="*/ 2147483647 w 300"/>
              <a:gd name="T19" fmla="*/ 2147483647 h 302"/>
              <a:gd name="T20" fmla="*/ 2147483647 w 300"/>
              <a:gd name="T21" fmla="*/ 2147483647 h 302"/>
              <a:gd name="T22" fmla="*/ 2147483647 w 300"/>
              <a:gd name="T23" fmla="*/ 2147483647 h 302"/>
              <a:gd name="T24" fmla="*/ 2147483647 w 300"/>
              <a:gd name="T25" fmla="*/ 2147483647 h 302"/>
              <a:gd name="T26" fmla="*/ 2147483647 w 300"/>
              <a:gd name="T27" fmla="*/ 2147483647 h 302"/>
              <a:gd name="T28" fmla="*/ 2147483647 w 300"/>
              <a:gd name="T29" fmla="*/ 2147483647 h 302"/>
              <a:gd name="T30" fmla="*/ 2147483647 w 300"/>
              <a:gd name="T31" fmla="*/ 2147483647 h 302"/>
              <a:gd name="T32" fmla="*/ 2147483647 w 300"/>
              <a:gd name="T33" fmla="*/ 2147483647 h 302"/>
              <a:gd name="T34" fmla="*/ 2147483647 w 300"/>
              <a:gd name="T35" fmla="*/ 2147483647 h 302"/>
              <a:gd name="T36" fmla="*/ 2147483647 w 300"/>
              <a:gd name="T37" fmla="*/ 2147483647 h 302"/>
              <a:gd name="T38" fmla="*/ 2147483647 w 300"/>
              <a:gd name="T39" fmla="*/ 2147483647 h 302"/>
              <a:gd name="T40" fmla="*/ 2147483647 w 300"/>
              <a:gd name="T41" fmla="*/ 2147483647 h 302"/>
              <a:gd name="T42" fmla="*/ 2147483647 w 300"/>
              <a:gd name="T43" fmla="*/ 2147483647 h 302"/>
              <a:gd name="T44" fmla="*/ 2147483647 w 300"/>
              <a:gd name="T45" fmla="*/ 2147483647 h 302"/>
              <a:gd name="T46" fmla="*/ 2147483647 w 300"/>
              <a:gd name="T47" fmla="*/ 2147483647 h 302"/>
              <a:gd name="T48" fmla="*/ 2147483647 w 300"/>
              <a:gd name="T49" fmla="*/ 2147483647 h 302"/>
              <a:gd name="T50" fmla="*/ 2147483647 w 300"/>
              <a:gd name="T51" fmla="*/ 2147483647 h 302"/>
              <a:gd name="T52" fmla="*/ 2147483647 w 300"/>
              <a:gd name="T53" fmla="*/ 2147483647 h 302"/>
              <a:gd name="T54" fmla="*/ 2147483647 w 300"/>
              <a:gd name="T55" fmla="*/ 2147483647 h 302"/>
              <a:gd name="T56" fmla="*/ 2147483647 w 300"/>
              <a:gd name="T57" fmla="*/ 2147483647 h 302"/>
              <a:gd name="T58" fmla="*/ 2147483647 w 300"/>
              <a:gd name="T59" fmla="*/ 2147483647 h 302"/>
              <a:gd name="T60" fmla="*/ 2147483647 w 300"/>
              <a:gd name="T61" fmla="*/ 2147483647 h 302"/>
              <a:gd name="T62" fmla="*/ 2147483647 w 300"/>
              <a:gd name="T63" fmla="*/ 2147483647 h 302"/>
              <a:gd name="T64" fmla="*/ 2147483647 w 300"/>
              <a:gd name="T65" fmla="*/ 2147483647 h 302"/>
              <a:gd name="T66" fmla="*/ 2147483647 w 300"/>
              <a:gd name="T67" fmla="*/ 2147483647 h 302"/>
              <a:gd name="T68" fmla="*/ 2147483647 w 300"/>
              <a:gd name="T69" fmla="*/ 2147483647 h 302"/>
              <a:gd name="T70" fmla="*/ 2147483647 w 300"/>
              <a:gd name="T71" fmla="*/ 2147483647 h 302"/>
              <a:gd name="T72" fmla="*/ 2147483647 w 300"/>
              <a:gd name="T73" fmla="*/ 2147483647 h 302"/>
              <a:gd name="T74" fmla="*/ 2147483647 w 300"/>
              <a:gd name="T75" fmla="*/ 2147483647 h 302"/>
              <a:gd name="T76" fmla="*/ 2147483647 w 300"/>
              <a:gd name="T77" fmla="*/ 2147483647 h 302"/>
              <a:gd name="T78" fmla="*/ 2147483647 w 300"/>
              <a:gd name="T79" fmla="*/ 2147483647 h 302"/>
              <a:gd name="T80" fmla="*/ 2147483647 w 300"/>
              <a:gd name="T81" fmla="*/ 2147483647 h 302"/>
              <a:gd name="T82" fmla="*/ 2147483647 w 300"/>
              <a:gd name="T83" fmla="*/ 2147483647 h 302"/>
              <a:gd name="T84" fmla="*/ 2147483647 w 300"/>
              <a:gd name="T85" fmla="*/ 2147483647 h 302"/>
              <a:gd name="T86" fmla="*/ 2147483647 w 300"/>
              <a:gd name="T87" fmla="*/ 2147483647 h 302"/>
              <a:gd name="T88" fmla="*/ 2147483647 w 300"/>
              <a:gd name="T89" fmla="*/ 2147483647 h 302"/>
              <a:gd name="T90" fmla="*/ 2147483647 w 300"/>
              <a:gd name="T91" fmla="*/ 2147483647 h 302"/>
              <a:gd name="T92" fmla="*/ 2147483647 w 300"/>
              <a:gd name="T93" fmla="*/ 2147483647 h 302"/>
              <a:gd name="T94" fmla="*/ 2147483647 w 300"/>
              <a:gd name="T95" fmla="*/ 2147483647 h 302"/>
              <a:gd name="T96" fmla="*/ 2147483647 w 300"/>
              <a:gd name="T97" fmla="*/ 2147483647 h 302"/>
              <a:gd name="T98" fmla="*/ 2147483647 w 300"/>
              <a:gd name="T99" fmla="*/ 2147483647 h 302"/>
              <a:gd name="T100" fmla="*/ 2147483647 w 300"/>
              <a:gd name="T101" fmla="*/ 2147483647 h 302"/>
              <a:gd name="T102" fmla="*/ 2147483647 w 300"/>
              <a:gd name="T103" fmla="*/ 2147483647 h 302"/>
              <a:gd name="T104" fmla="*/ 2147483647 w 300"/>
              <a:gd name="T105" fmla="*/ 2147483647 h 302"/>
              <a:gd name="T106" fmla="*/ 2147483647 w 300"/>
              <a:gd name="T107" fmla="*/ 2147483647 h 302"/>
              <a:gd name="T108" fmla="*/ 2147483647 w 300"/>
              <a:gd name="T109" fmla="*/ 2147483647 h 302"/>
              <a:gd name="T110" fmla="*/ 2147483647 w 300"/>
              <a:gd name="T111" fmla="*/ 2147483647 h 302"/>
              <a:gd name="T112" fmla="*/ 2147483647 w 300"/>
              <a:gd name="T113" fmla="*/ 2147483647 h 302"/>
              <a:gd name="T114" fmla="*/ 2147483647 w 300"/>
              <a:gd name="T115" fmla="*/ 2147483647 h 302"/>
              <a:gd name="T116" fmla="*/ 2147483647 w 300"/>
              <a:gd name="T117" fmla="*/ 2147483647 h 302"/>
              <a:gd name="T118" fmla="*/ 2147483647 w 300"/>
              <a:gd name="T119" fmla="*/ 2147483647 h 302"/>
              <a:gd name="T120" fmla="*/ 2147483647 w 300"/>
              <a:gd name="T121" fmla="*/ 2147483647 h 302"/>
              <a:gd name="T122" fmla="*/ 2147483647 w 300"/>
              <a:gd name="T123" fmla="*/ 2147483647 h 3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00"/>
              <a:gd name="T187" fmla="*/ 0 h 302"/>
              <a:gd name="T188" fmla="*/ 300 w 300"/>
              <a:gd name="T189" fmla="*/ 302 h 30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00" h="302">
                <a:moveTo>
                  <a:pt x="30" y="302"/>
                </a:moveTo>
                <a:lnTo>
                  <a:pt x="30" y="302"/>
                </a:lnTo>
                <a:lnTo>
                  <a:pt x="18" y="300"/>
                </a:lnTo>
                <a:lnTo>
                  <a:pt x="8" y="292"/>
                </a:lnTo>
                <a:lnTo>
                  <a:pt x="2" y="282"/>
                </a:lnTo>
                <a:lnTo>
                  <a:pt x="0" y="272"/>
                </a:lnTo>
                <a:lnTo>
                  <a:pt x="0" y="266"/>
                </a:lnTo>
                <a:lnTo>
                  <a:pt x="2" y="260"/>
                </a:lnTo>
                <a:lnTo>
                  <a:pt x="16" y="206"/>
                </a:lnTo>
                <a:lnTo>
                  <a:pt x="18" y="200"/>
                </a:lnTo>
                <a:lnTo>
                  <a:pt x="24" y="198"/>
                </a:lnTo>
                <a:lnTo>
                  <a:pt x="30" y="196"/>
                </a:lnTo>
                <a:lnTo>
                  <a:pt x="270" y="196"/>
                </a:lnTo>
                <a:lnTo>
                  <a:pt x="276" y="198"/>
                </a:lnTo>
                <a:lnTo>
                  <a:pt x="280" y="200"/>
                </a:lnTo>
                <a:lnTo>
                  <a:pt x="284" y="206"/>
                </a:lnTo>
                <a:lnTo>
                  <a:pt x="298" y="260"/>
                </a:lnTo>
                <a:lnTo>
                  <a:pt x="300" y="266"/>
                </a:lnTo>
                <a:lnTo>
                  <a:pt x="300" y="272"/>
                </a:lnTo>
                <a:lnTo>
                  <a:pt x="298" y="282"/>
                </a:lnTo>
                <a:lnTo>
                  <a:pt x="292" y="292"/>
                </a:lnTo>
                <a:lnTo>
                  <a:pt x="282" y="300"/>
                </a:lnTo>
                <a:lnTo>
                  <a:pt x="270" y="302"/>
                </a:lnTo>
                <a:lnTo>
                  <a:pt x="30" y="302"/>
                </a:lnTo>
                <a:close/>
                <a:moveTo>
                  <a:pt x="60" y="0"/>
                </a:moveTo>
                <a:lnTo>
                  <a:pt x="240" y="0"/>
                </a:lnTo>
                <a:lnTo>
                  <a:pt x="252" y="2"/>
                </a:lnTo>
                <a:lnTo>
                  <a:pt x="262" y="8"/>
                </a:lnTo>
                <a:lnTo>
                  <a:pt x="268" y="18"/>
                </a:lnTo>
                <a:lnTo>
                  <a:pt x="270" y="30"/>
                </a:lnTo>
                <a:lnTo>
                  <a:pt x="270" y="150"/>
                </a:lnTo>
                <a:lnTo>
                  <a:pt x="268" y="162"/>
                </a:lnTo>
                <a:lnTo>
                  <a:pt x="262" y="172"/>
                </a:lnTo>
                <a:lnTo>
                  <a:pt x="252" y="178"/>
                </a:lnTo>
                <a:lnTo>
                  <a:pt x="240" y="180"/>
                </a:lnTo>
                <a:lnTo>
                  <a:pt x="60" y="180"/>
                </a:lnTo>
                <a:lnTo>
                  <a:pt x="48" y="178"/>
                </a:lnTo>
                <a:lnTo>
                  <a:pt x="38" y="172"/>
                </a:lnTo>
                <a:lnTo>
                  <a:pt x="32" y="162"/>
                </a:lnTo>
                <a:lnTo>
                  <a:pt x="30" y="150"/>
                </a:lnTo>
                <a:lnTo>
                  <a:pt x="30" y="30"/>
                </a:lnTo>
                <a:lnTo>
                  <a:pt x="32" y="18"/>
                </a:lnTo>
                <a:lnTo>
                  <a:pt x="38" y="8"/>
                </a:lnTo>
                <a:lnTo>
                  <a:pt x="48" y="2"/>
                </a:lnTo>
                <a:lnTo>
                  <a:pt x="60" y="0"/>
                </a:lnTo>
                <a:close/>
                <a:moveTo>
                  <a:pt x="36" y="256"/>
                </a:moveTo>
                <a:lnTo>
                  <a:pt x="36" y="256"/>
                </a:lnTo>
                <a:lnTo>
                  <a:pt x="34" y="258"/>
                </a:lnTo>
                <a:lnTo>
                  <a:pt x="32" y="260"/>
                </a:lnTo>
                <a:lnTo>
                  <a:pt x="32" y="264"/>
                </a:lnTo>
                <a:lnTo>
                  <a:pt x="30" y="268"/>
                </a:lnTo>
                <a:lnTo>
                  <a:pt x="30" y="270"/>
                </a:lnTo>
                <a:lnTo>
                  <a:pt x="32" y="272"/>
                </a:lnTo>
                <a:lnTo>
                  <a:pt x="36" y="272"/>
                </a:lnTo>
                <a:lnTo>
                  <a:pt x="40" y="272"/>
                </a:lnTo>
                <a:lnTo>
                  <a:pt x="44" y="270"/>
                </a:lnTo>
                <a:lnTo>
                  <a:pt x="46" y="268"/>
                </a:lnTo>
                <a:lnTo>
                  <a:pt x="46" y="264"/>
                </a:lnTo>
                <a:lnTo>
                  <a:pt x="46" y="260"/>
                </a:lnTo>
                <a:lnTo>
                  <a:pt x="46" y="258"/>
                </a:lnTo>
                <a:lnTo>
                  <a:pt x="44" y="256"/>
                </a:lnTo>
                <a:lnTo>
                  <a:pt x="40" y="256"/>
                </a:lnTo>
                <a:lnTo>
                  <a:pt x="36" y="256"/>
                </a:lnTo>
                <a:close/>
                <a:moveTo>
                  <a:pt x="42" y="234"/>
                </a:moveTo>
                <a:lnTo>
                  <a:pt x="42" y="234"/>
                </a:lnTo>
                <a:lnTo>
                  <a:pt x="40" y="234"/>
                </a:lnTo>
                <a:lnTo>
                  <a:pt x="38" y="238"/>
                </a:lnTo>
                <a:lnTo>
                  <a:pt x="36" y="242"/>
                </a:lnTo>
                <a:lnTo>
                  <a:pt x="36" y="244"/>
                </a:lnTo>
                <a:lnTo>
                  <a:pt x="36" y="248"/>
                </a:lnTo>
                <a:lnTo>
                  <a:pt x="38" y="248"/>
                </a:lnTo>
                <a:lnTo>
                  <a:pt x="50" y="248"/>
                </a:lnTo>
                <a:lnTo>
                  <a:pt x="60" y="248"/>
                </a:lnTo>
                <a:lnTo>
                  <a:pt x="62" y="248"/>
                </a:lnTo>
                <a:lnTo>
                  <a:pt x="64" y="244"/>
                </a:lnTo>
                <a:lnTo>
                  <a:pt x="64" y="242"/>
                </a:lnTo>
                <a:lnTo>
                  <a:pt x="66" y="238"/>
                </a:lnTo>
                <a:lnTo>
                  <a:pt x="66" y="234"/>
                </a:lnTo>
                <a:lnTo>
                  <a:pt x="62" y="234"/>
                </a:lnTo>
                <a:lnTo>
                  <a:pt x="52" y="234"/>
                </a:lnTo>
                <a:lnTo>
                  <a:pt x="42" y="234"/>
                </a:lnTo>
                <a:close/>
                <a:moveTo>
                  <a:pt x="48" y="210"/>
                </a:moveTo>
                <a:lnTo>
                  <a:pt x="48" y="210"/>
                </a:lnTo>
                <a:lnTo>
                  <a:pt x="44" y="212"/>
                </a:lnTo>
                <a:lnTo>
                  <a:pt x="44" y="214"/>
                </a:lnTo>
                <a:lnTo>
                  <a:pt x="42" y="222"/>
                </a:lnTo>
                <a:lnTo>
                  <a:pt x="42" y="226"/>
                </a:lnTo>
                <a:lnTo>
                  <a:pt x="44" y="226"/>
                </a:lnTo>
                <a:lnTo>
                  <a:pt x="50" y="226"/>
                </a:lnTo>
                <a:lnTo>
                  <a:pt x="58" y="226"/>
                </a:lnTo>
                <a:lnTo>
                  <a:pt x="60" y="226"/>
                </a:lnTo>
                <a:lnTo>
                  <a:pt x="62" y="222"/>
                </a:lnTo>
                <a:lnTo>
                  <a:pt x="62" y="218"/>
                </a:lnTo>
                <a:lnTo>
                  <a:pt x="64" y="214"/>
                </a:lnTo>
                <a:lnTo>
                  <a:pt x="62" y="212"/>
                </a:lnTo>
                <a:lnTo>
                  <a:pt x="60" y="210"/>
                </a:lnTo>
                <a:lnTo>
                  <a:pt x="54" y="210"/>
                </a:lnTo>
                <a:lnTo>
                  <a:pt x="48" y="210"/>
                </a:lnTo>
                <a:close/>
                <a:moveTo>
                  <a:pt x="58" y="256"/>
                </a:moveTo>
                <a:lnTo>
                  <a:pt x="58" y="256"/>
                </a:lnTo>
                <a:lnTo>
                  <a:pt x="56" y="258"/>
                </a:lnTo>
                <a:lnTo>
                  <a:pt x="54" y="260"/>
                </a:lnTo>
                <a:lnTo>
                  <a:pt x="52" y="268"/>
                </a:lnTo>
                <a:lnTo>
                  <a:pt x="52" y="270"/>
                </a:lnTo>
                <a:lnTo>
                  <a:pt x="56" y="272"/>
                </a:lnTo>
                <a:lnTo>
                  <a:pt x="60" y="272"/>
                </a:lnTo>
                <a:lnTo>
                  <a:pt x="64" y="272"/>
                </a:lnTo>
                <a:lnTo>
                  <a:pt x="66" y="270"/>
                </a:lnTo>
                <a:lnTo>
                  <a:pt x="68" y="268"/>
                </a:lnTo>
                <a:lnTo>
                  <a:pt x="68" y="264"/>
                </a:lnTo>
                <a:lnTo>
                  <a:pt x="68" y="260"/>
                </a:lnTo>
                <a:lnTo>
                  <a:pt x="68" y="258"/>
                </a:lnTo>
                <a:lnTo>
                  <a:pt x="66" y="256"/>
                </a:lnTo>
                <a:lnTo>
                  <a:pt x="62" y="256"/>
                </a:lnTo>
                <a:lnTo>
                  <a:pt x="58" y="256"/>
                </a:lnTo>
                <a:close/>
                <a:moveTo>
                  <a:pt x="74" y="30"/>
                </a:moveTo>
                <a:lnTo>
                  <a:pt x="74" y="30"/>
                </a:lnTo>
                <a:lnTo>
                  <a:pt x="68" y="32"/>
                </a:lnTo>
                <a:lnTo>
                  <a:pt x="64" y="34"/>
                </a:lnTo>
                <a:lnTo>
                  <a:pt x="60" y="38"/>
                </a:lnTo>
                <a:lnTo>
                  <a:pt x="60" y="46"/>
                </a:lnTo>
                <a:lnTo>
                  <a:pt x="60" y="136"/>
                </a:lnTo>
                <a:lnTo>
                  <a:pt x="60" y="142"/>
                </a:lnTo>
                <a:lnTo>
                  <a:pt x="64" y="146"/>
                </a:lnTo>
                <a:lnTo>
                  <a:pt x="68" y="150"/>
                </a:lnTo>
                <a:lnTo>
                  <a:pt x="74" y="150"/>
                </a:lnTo>
                <a:lnTo>
                  <a:pt x="226" y="150"/>
                </a:lnTo>
                <a:lnTo>
                  <a:pt x="232" y="150"/>
                </a:lnTo>
                <a:lnTo>
                  <a:pt x="236" y="146"/>
                </a:lnTo>
                <a:lnTo>
                  <a:pt x="240" y="142"/>
                </a:lnTo>
                <a:lnTo>
                  <a:pt x="240" y="136"/>
                </a:lnTo>
                <a:lnTo>
                  <a:pt x="240" y="46"/>
                </a:lnTo>
                <a:lnTo>
                  <a:pt x="240" y="38"/>
                </a:lnTo>
                <a:lnTo>
                  <a:pt x="236" y="34"/>
                </a:lnTo>
                <a:lnTo>
                  <a:pt x="232" y="32"/>
                </a:lnTo>
                <a:lnTo>
                  <a:pt x="226" y="30"/>
                </a:lnTo>
                <a:lnTo>
                  <a:pt x="74" y="30"/>
                </a:lnTo>
                <a:close/>
                <a:moveTo>
                  <a:pt x="74" y="210"/>
                </a:moveTo>
                <a:lnTo>
                  <a:pt x="74" y="210"/>
                </a:lnTo>
                <a:lnTo>
                  <a:pt x="72" y="212"/>
                </a:lnTo>
                <a:lnTo>
                  <a:pt x="70" y="214"/>
                </a:lnTo>
                <a:lnTo>
                  <a:pt x="70" y="218"/>
                </a:lnTo>
                <a:lnTo>
                  <a:pt x="68" y="222"/>
                </a:lnTo>
                <a:lnTo>
                  <a:pt x="68" y="226"/>
                </a:lnTo>
                <a:lnTo>
                  <a:pt x="72" y="226"/>
                </a:lnTo>
                <a:lnTo>
                  <a:pt x="74" y="226"/>
                </a:lnTo>
                <a:lnTo>
                  <a:pt x="78" y="226"/>
                </a:lnTo>
                <a:lnTo>
                  <a:pt x="80" y="226"/>
                </a:lnTo>
                <a:lnTo>
                  <a:pt x="82" y="222"/>
                </a:lnTo>
                <a:lnTo>
                  <a:pt x="82" y="218"/>
                </a:lnTo>
                <a:lnTo>
                  <a:pt x="84" y="214"/>
                </a:lnTo>
                <a:lnTo>
                  <a:pt x="82" y="212"/>
                </a:lnTo>
                <a:lnTo>
                  <a:pt x="80" y="210"/>
                </a:lnTo>
                <a:lnTo>
                  <a:pt x="78" y="210"/>
                </a:lnTo>
                <a:lnTo>
                  <a:pt x="74" y="210"/>
                </a:lnTo>
                <a:close/>
                <a:moveTo>
                  <a:pt x="76" y="234"/>
                </a:moveTo>
                <a:lnTo>
                  <a:pt x="76" y="234"/>
                </a:lnTo>
                <a:lnTo>
                  <a:pt x="74" y="234"/>
                </a:lnTo>
                <a:lnTo>
                  <a:pt x="72" y="238"/>
                </a:lnTo>
                <a:lnTo>
                  <a:pt x="72" y="244"/>
                </a:lnTo>
                <a:lnTo>
                  <a:pt x="72" y="248"/>
                </a:lnTo>
                <a:lnTo>
                  <a:pt x="74" y="248"/>
                </a:lnTo>
                <a:lnTo>
                  <a:pt x="78" y="248"/>
                </a:lnTo>
                <a:lnTo>
                  <a:pt x="82" y="248"/>
                </a:lnTo>
                <a:lnTo>
                  <a:pt x="84" y="248"/>
                </a:lnTo>
                <a:lnTo>
                  <a:pt x="86" y="244"/>
                </a:lnTo>
                <a:lnTo>
                  <a:pt x="86" y="242"/>
                </a:lnTo>
                <a:lnTo>
                  <a:pt x="86" y="238"/>
                </a:lnTo>
                <a:lnTo>
                  <a:pt x="86" y="234"/>
                </a:lnTo>
                <a:lnTo>
                  <a:pt x="84" y="234"/>
                </a:lnTo>
                <a:lnTo>
                  <a:pt x="80" y="234"/>
                </a:lnTo>
                <a:lnTo>
                  <a:pt x="76" y="234"/>
                </a:lnTo>
                <a:close/>
                <a:moveTo>
                  <a:pt x="80" y="256"/>
                </a:moveTo>
                <a:lnTo>
                  <a:pt x="80" y="256"/>
                </a:lnTo>
                <a:lnTo>
                  <a:pt x="78" y="258"/>
                </a:lnTo>
                <a:lnTo>
                  <a:pt x="76" y="260"/>
                </a:lnTo>
                <a:lnTo>
                  <a:pt x="76" y="264"/>
                </a:lnTo>
                <a:lnTo>
                  <a:pt x="74" y="268"/>
                </a:lnTo>
                <a:lnTo>
                  <a:pt x="76" y="270"/>
                </a:lnTo>
                <a:lnTo>
                  <a:pt x="78" y="272"/>
                </a:lnTo>
                <a:lnTo>
                  <a:pt x="82" y="272"/>
                </a:lnTo>
                <a:lnTo>
                  <a:pt x="86" y="272"/>
                </a:lnTo>
                <a:lnTo>
                  <a:pt x="88" y="270"/>
                </a:lnTo>
                <a:lnTo>
                  <a:pt x="90" y="268"/>
                </a:lnTo>
                <a:lnTo>
                  <a:pt x="90" y="264"/>
                </a:lnTo>
                <a:lnTo>
                  <a:pt x="90" y="260"/>
                </a:lnTo>
                <a:lnTo>
                  <a:pt x="90" y="258"/>
                </a:lnTo>
                <a:lnTo>
                  <a:pt x="88" y="256"/>
                </a:lnTo>
                <a:lnTo>
                  <a:pt x="84" y="256"/>
                </a:lnTo>
                <a:lnTo>
                  <a:pt x="80" y="256"/>
                </a:lnTo>
                <a:close/>
                <a:moveTo>
                  <a:pt x="94" y="210"/>
                </a:moveTo>
                <a:lnTo>
                  <a:pt x="94" y="210"/>
                </a:lnTo>
                <a:lnTo>
                  <a:pt x="92" y="212"/>
                </a:lnTo>
                <a:lnTo>
                  <a:pt x="90" y="214"/>
                </a:lnTo>
                <a:lnTo>
                  <a:pt x="88" y="222"/>
                </a:lnTo>
                <a:lnTo>
                  <a:pt x="90" y="226"/>
                </a:lnTo>
                <a:lnTo>
                  <a:pt x="92" y="226"/>
                </a:lnTo>
                <a:lnTo>
                  <a:pt x="94" y="226"/>
                </a:lnTo>
                <a:lnTo>
                  <a:pt x="98" y="226"/>
                </a:lnTo>
                <a:lnTo>
                  <a:pt x="102" y="226"/>
                </a:lnTo>
                <a:lnTo>
                  <a:pt x="102" y="222"/>
                </a:lnTo>
                <a:lnTo>
                  <a:pt x="102" y="218"/>
                </a:lnTo>
                <a:lnTo>
                  <a:pt x="104" y="214"/>
                </a:lnTo>
                <a:lnTo>
                  <a:pt x="102" y="212"/>
                </a:lnTo>
                <a:lnTo>
                  <a:pt x="100" y="210"/>
                </a:lnTo>
                <a:lnTo>
                  <a:pt x="96" y="210"/>
                </a:lnTo>
                <a:lnTo>
                  <a:pt x="94" y="210"/>
                </a:lnTo>
                <a:close/>
                <a:moveTo>
                  <a:pt x="98" y="234"/>
                </a:moveTo>
                <a:lnTo>
                  <a:pt x="98" y="234"/>
                </a:lnTo>
                <a:lnTo>
                  <a:pt x="94" y="234"/>
                </a:lnTo>
                <a:lnTo>
                  <a:pt x="94" y="238"/>
                </a:lnTo>
                <a:lnTo>
                  <a:pt x="94" y="242"/>
                </a:lnTo>
                <a:lnTo>
                  <a:pt x="92" y="244"/>
                </a:lnTo>
                <a:lnTo>
                  <a:pt x="94" y="248"/>
                </a:lnTo>
                <a:lnTo>
                  <a:pt x="96" y="248"/>
                </a:lnTo>
                <a:lnTo>
                  <a:pt x="100" y="248"/>
                </a:lnTo>
                <a:lnTo>
                  <a:pt x="104" y="248"/>
                </a:lnTo>
                <a:lnTo>
                  <a:pt x="106" y="248"/>
                </a:lnTo>
                <a:lnTo>
                  <a:pt x="108" y="244"/>
                </a:lnTo>
                <a:lnTo>
                  <a:pt x="108" y="242"/>
                </a:lnTo>
                <a:lnTo>
                  <a:pt x="108" y="238"/>
                </a:lnTo>
                <a:lnTo>
                  <a:pt x="108" y="234"/>
                </a:lnTo>
                <a:lnTo>
                  <a:pt x="104" y="234"/>
                </a:lnTo>
                <a:lnTo>
                  <a:pt x="102" y="234"/>
                </a:lnTo>
                <a:lnTo>
                  <a:pt x="98" y="234"/>
                </a:lnTo>
                <a:close/>
                <a:moveTo>
                  <a:pt x="102" y="256"/>
                </a:moveTo>
                <a:lnTo>
                  <a:pt x="102" y="256"/>
                </a:lnTo>
                <a:lnTo>
                  <a:pt x="100" y="258"/>
                </a:lnTo>
                <a:lnTo>
                  <a:pt x="98" y="260"/>
                </a:lnTo>
                <a:lnTo>
                  <a:pt x="98" y="264"/>
                </a:lnTo>
                <a:lnTo>
                  <a:pt x="98" y="268"/>
                </a:lnTo>
                <a:lnTo>
                  <a:pt x="98" y="270"/>
                </a:lnTo>
                <a:lnTo>
                  <a:pt x="100" y="272"/>
                </a:lnTo>
                <a:lnTo>
                  <a:pt x="126" y="272"/>
                </a:lnTo>
                <a:lnTo>
                  <a:pt x="150" y="272"/>
                </a:lnTo>
                <a:lnTo>
                  <a:pt x="174" y="272"/>
                </a:lnTo>
                <a:lnTo>
                  <a:pt x="198" y="272"/>
                </a:lnTo>
                <a:lnTo>
                  <a:pt x="202" y="270"/>
                </a:lnTo>
                <a:lnTo>
                  <a:pt x="202" y="268"/>
                </a:lnTo>
                <a:lnTo>
                  <a:pt x="202" y="264"/>
                </a:lnTo>
                <a:lnTo>
                  <a:pt x="202" y="260"/>
                </a:lnTo>
                <a:lnTo>
                  <a:pt x="200" y="258"/>
                </a:lnTo>
                <a:lnTo>
                  <a:pt x="198" y="256"/>
                </a:lnTo>
                <a:lnTo>
                  <a:pt x="174" y="256"/>
                </a:lnTo>
                <a:lnTo>
                  <a:pt x="150" y="256"/>
                </a:lnTo>
                <a:lnTo>
                  <a:pt x="126" y="256"/>
                </a:lnTo>
                <a:lnTo>
                  <a:pt x="102" y="256"/>
                </a:lnTo>
                <a:close/>
                <a:moveTo>
                  <a:pt x="114" y="210"/>
                </a:moveTo>
                <a:lnTo>
                  <a:pt x="114" y="210"/>
                </a:lnTo>
                <a:lnTo>
                  <a:pt x="110" y="212"/>
                </a:lnTo>
                <a:lnTo>
                  <a:pt x="110" y="214"/>
                </a:lnTo>
                <a:lnTo>
                  <a:pt x="110" y="218"/>
                </a:lnTo>
                <a:lnTo>
                  <a:pt x="110" y="222"/>
                </a:lnTo>
                <a:lnTo>
                  <a:pt x="110" y="226"/>
                </a:lnTo>
                <a:lnTo>
                  <a:pt x="112" y="226"/>
                </a:lnTo>
                <a:lnTo>
                  <a:pt x="116" y="226"/>
                </a:lnTo>
                <a:lnTo>
                  <a:pt x="120" y="226"/>
                </a:lnTo>
                <a:lnTo>
                  <a:pt x="122" y="226"/>
                </a:lnTo>
                <a:lnTo>
                  <a:pt x="122" y="222"/>
                </a:lnTo>
                <a:lnTo>
                  <a:pt x="122" y="218"/>
                </a:lnTo>
                <a:lnTo>
                  <a:pt x="124" y="214"/>
                </a:lnTo>
                <a:lnTo>
                  <a:pt x="122" y="212"/>
                </a:lnTo>
                <a:lnTo>
                  <a:pt x="120" y="210"/>
                </a:lnTo>
                <a:lnTo>
                  <a:pt x="116" y="210"/>
                </a:lnTo>
                <a:lnTo>
                  <a:pt x="114" y="210"/>
                </a:lnTo>
                <a:close/>
                <a:moveTo>
                  <a:pt x="118" y="234"/>
                </a:moveTo>
                <a:lnTo>
                  <a:pt x="118" y="234"/>
                </a:lnTo>
                <a:lnTo>
                  <a:pt x="116" y="234"/>
                </a:lnTo>
                <a:lnTo>
                  <a:pt x="114" y="238"/>
                </a:lnTo>
                <a:lnTo>
                  <a:pt x="114" y="242"/>
                </a:lnTo>
                <a:lnTo>
                  <a:pt x="114" y="244"/>
                </a:lnTo>
                <a:lnTo>
                  <a:pt x="114" y="248"/>
                </a:lnTo>
                <a:lnTo>
                  <a:pt x="118" y="248"/>
                </a:lnTo>
                <a:lnTo>
                  <a:pt x="120" y="248"/>
                </a:lnTo>
                <a:lnTo>
                  <a:pt x="124" y="248"/>
                </a:lnTo>
                <a:lnTo>
                  <a:pt x="128" y="248"/>
                </a:lnTo>
                <a:lnTo>
                  <a:pt x="128" y="244"/>
                </a:lnTo>
                <a:lnTo>
                  <a:pt x="128" y="238"/>
                </a:lnTo>
                <a:lnTo>
                  <a:pt x="128" y="234"/>
                </a:lnTo>
                <a:lnTo>
                  <a:pt x="126" y="234"/>
                </a:lnTo>
                <a:lnTo>
                  <a:pt x="122" y="234"/>
                </a:lnTo>
                <a:lnTo>
                  <a:pt x="118" y="234"/>
                </a:lnTo>
                <a:close/>
                <a:moveTo>
                  <a:pt x="134" y="210"/>
                </a:moveTo>
                <a:lnTo>
                  <a:pt x="134" y="210"/>
                </a:lnTo>
                <a:lnTo>
                  <a:pt x="130" y="212"/>
                </a:lnTo>
                <a:lnTo>
                  <a:pt x="130" y="214"/>
                </a:lnTo>
                <a:lnTo>
                  <a:pt x="130" y="222"/>
                </a:lnTo>
                <a:lnTo>
                  <a:pt x="130" y="226"/>
                </a:lnTo>
                <a:lnTo>
                  <a:pt x="132" y="226"/>
                </a:lnTo>
                <a:lnTo>
                  <a:pt x="136" y="226"/>
                </a:lnTo>
                <a:lnTo>
                  <a:pt x="140" y="226"/>
                </a:lnTo>
                <a:lnTo>
                  <a:pt x="142" y="226"/>
                </a:lnTo>
                <a:lnTo>
                  <a:pt x="142" y="222"/>
                </a:lnTo>
                <a:lnTo>
                  <a:pt x="144" y="214"/>
                </a:lnTo>
                <a:lnTo>
                  <a:pt x="142" y="212"/>
                </a:lnTo>
                <a:lnTo>
                  <a:pt x="140" y="210"/>
                </a:lnTo>
                <a:lnTo>
                  <a:pt x="136" y="210"/>
                </a:lnTo>
                <a:lnTo>
                  <a:pt x="134" y="210"/>
                </a:lnTo>
                <a:close/>
                <a:moveTo>
                  <a:pt x="140" y="234"/>
                </a:moveTo>
                <a:lnTo>
                  <a:pt x="140" y="234"/>
                </a:lnTo>
                <a:lnTo>
                  <a:pt x="136" y="234"/>
                </a:lnTo>
                <a:lnTo>
                  <a:pt x="136" y="238"/>
                </a:lnTo>
                <a:lnTo>
                  <a:pt x="136" y="242"/>
                </a:lnTo>
                <a:lnTo>
                  <a:pt x="136" y="244"/>
                </a:lnTo>
                <a:lnTo>
                  <a:pt x="136" y="248"/>
                </a:lnTo>
                <a:lnTo>
                  <a:pt x="138" y="248"/>
                </a:lnTo>
                <a:lnTo>
                  <a:pt x="142" y="248"/>
                </a:lnTo>
                <a:lnTo>
                  <a:pt x="146" y="248"/>
                </a:lnTo>
                <a:lnTo>
                  <a:pt x="148" y="248"/>
                </a:lnTo>
                <a:lnTo>
                  <a:pt x="150" y="244"/>
                </a:lnTo>
                <a:lnTo>
                  <a:pt x="150" y="242"/>
                </a:lnTo>
                <a:lnTo>
                  <a:pt x="150" y="238"/>
                </a:lnTo>
                <a:lnTo>
                  <a:pt x="148" y="234"/>
                </a:lnTo>
                <a:lnTo>
                  <a:pt x="146" y="234"/>
                </a:lnTo>
                <a:lnTo>
                  <a:pt x="142" y="234"/>
                </a:lnTo>
                <a:lnTo>
                  <a:pt x="140" y="234"/>
                </a:lnTo>
                <a:close/>
                <a:moveTo>
                  <a:pt x="154" y="210"/>
                </a:moveTo>
                <a:lnTo>
                  <a:pt x="154" y="210"/>
                </a:lnTo>
                <a:lnTo>
                  <a:pt x="150" y="212"/>
                </a:lnTo>
                <a:lnTo>
                  <a:pt x="150" y="214"/>
                </a:lnTo>
                <a:lnTo>
                  <a:pt x="150" y="218"/>
                </a:lnTo>
                <a:lnTo>
                  <a:pt x="150" y="222"/>
                </a:lnTo>
                <a:lnTo>
                  <a:pt x="150" y="226"/>
                </a:lnTo>
                <a:lnTo>
                  <a:pt x="154" y="226"/>
                </a:lnTo>
                <a:lnTo>
                  <a:pt x="156" y="226"/>
                </a:lnTo>
                <a:lnTo>
                  <a:pt x="160" y="226"/>
                </a:lnTo>
                <a:lnTo>
                  <a:pt x="162" y="226"/>
                </a:lnTo>
                <a:lnTo>
                  <a:pt x="164" y="222"/>
                </a:lnTo>
                <a:lnTo>
                  <a:pt x="164" y="218"/>
                </a:lnTo>
                <a:lnTo>
                  <a:pt x="164" y="214"/>
                </a:lnTo>
                <a:lnTo>
                  <a:pt x="162" y="212"/>
                </a:lnTo>
                <a:lnTo>
                  <a:pt x="160" y="210"/>
                </a:lnTo>
                <a:lnTo>
                  <a:pt x="156" y="210"/>
                </a:lnTo>
                <a:lnTo>
                  <a:pt x="154" y="210"/>
                </a:lnTo>
                <a:close/>
                <a:moveTo>
                  <a:pt x="160" y="234"/>
                </a:moveTo>
                <a:lnTo>
                  <a:pt x="160" y="234"/>
                </a:lnTo>
                <a:lnTo>
                  <a:pt x="158" y="234"/>
                </a:lnTo>
                <a:lnTo>
                  <a:pt x="156" y="238"/>
                </a:lnTo>
                <a:lnTo>
                  <a:pt x="156" y="244"/>
                </a:lnTo>
                <a:lnTo>
                  <a:pt x="158" y="248"/>
                </a:lnTo>
                <a:lnTo>
                  <a:pt x="160" y="248"/>
                </a:lnTo>
                <a:lnTo>
                  <a:pt x="164" y="248"/>
                </a:lnTo>
                <a:lnTo>
                  <a:pt x="168" y="248"/>
                </a:lnTo>
                <a:lnTo>
                  <a:pt x="170" y="248"/>
                </a:lnTo>
                <a:lnTo>
                  <a:pt x="172" y="244"/>
                </a:lnTo>
                <a:lnTo>
                  <a:pt x="170" y="238"/>
                </a:lnTo>
                <a:lnTo>
                  <a:pt x="170" y="234"/>
                </a:lnTo>
                <a:lnTo>
                  <a:pt x="168" y="234"/>
                </a:lnTo>
                <a:lnTo>
                  <a:pt x="164" y="234"/>
                </a:lnTo>
                <a:lnTo>
                  <a:pt x="160" y="234"/>
                </a:lnTo>
                <a:close/>
                <a:moveTo>
                  <a:pt x="172" y="210"/>
                </a:moveTo>
                <a:lnTo>
                  <a:pt x="172" y="210"/>
                </a:lnTo>
                <a:lnTo>
                  <a:pt x="170" y="212"/>
                </a:lnTo>
                <a:lnTo>
                  <a:pt x="170" y="214"/>
                </a:lnTo>
                <a:lnTo>
                  <a:pt x="170" y="218"/>
                </a:lnTo>
                <a:lnTo>
                  <a:pt x="170" y="222"/>
                </a:lnTo>
                <a:lnTo>
                  <a:pt x="170" y="226"/>
                </a:lnTo>
                <a:lnTo>
                  <a:pt x="174" y="226"/>
                </a:lnTo>
                <a:lnTo>
                  <a:pt x="176" y="226"/>
                </a:lnTo>
                <a:lnTo>
                  <a:pt x="180" y="226"/>
                </a:lnTo>
                <a:lnTo>
                  <a:pt x="182" y="226"/>
                </a:lnTo>
                <a:lnTo>
                  <a:pt x="184" y="222"/>
                </a:lnTo>
                <a:lnTo>
                  <a:pt x="182" y="214"/>
                </a:lnTo>
                <a:lnTo>
                  <a:pt x="182" y="212"/>
                </a:lnTo>
                <a:lnTo>
                  <a:pt x="180" y="210"/>
                </a:lnTo>
                <a:lnTo>
                  <a:pt x="176" y="210"/>
                </a:lnTo>
                <a:lnTo>
                  <a:pt x="172" y="210"/>
                </a:lnTo>
                <a:close/>
                <a:moveTo>
                  <a:pt x="182" y="234"/>
                </a:moveTo>
                <a:lnTo>
                  <a:pt x="182" y="234"/>
                </a:lnTo>
                <a:lnTo>
                  <a:pt x="178" y="234"/>
                </a:lnTo>
                <a:lnTo>
                  <a:pt x="178" y="238"/>
                </a:lnTo>
                <a:lnTo>
                  <a:pt x="178" y="242"/>
                </a:lnTo>
                <a:lnTo>
                  <a:pt x="178" y="244"/>
                </a:lnTo>
                <a:lnTo>
                  <a:pt x="180" y="248"/>
                </a:lnTo>
                <a:lnTo>
                  <a:pt x="182" y="248"/>
                </a:lnTo>
                <a:lnTo>
                  <a:pt x="186" y="248"/>
                </a:lnTo>
                <a:lnTo>
                  <a:pt x="190" y="248"/>
                </a:lnTo>
                <a:lnTo>
                  <a:pt x="192" y="248"/>
                </a:lnTo>
                <a:lnTo>
                  <a:pt x="192" y="244"/>
                </a:lnTo>
                <a:lnTo>
                  <a:pt x="192" y="242"/>
                </a:lnTo>
                <a:lnTo>
                  <a:pt x="192" y="238"/>
                </a:lnTo>
                <a:lnTo>
                  <a:pt x="190" y="234"/>
                </a:lnTo>
                <a:lnTo>
                  <a:pt x="188" y="234"/>
                </a:lnTo>
                <a:lnTo>
                  <a:pt x="184" y="234"/>
                </a:lnTo>
                <a:lnTo>
                  <a:pt x="182" y="234"/>
                </a:lnTo>
                <a:close/>
                <a:moveTo>
                  <a:pt x="192" y="210"/>
                </a:moveTo>
                <a:lnTo>
                  <a:pt x="192" y="210"/>
                </a:lnTo>
                <a:lnTo>
                  <a:pt x="190" y="212"/>
                </a:lnTo>
                <a:lnTo>
                  <a:pt x="190" y="214"/>
                </a:lnTo>
                <a:lnTo>
                  <a:pt x="190" y="218"/>
                </a:lnTo>
                <a:lnTo>
                  <a:pt x="190" y="222"/>
                </a:lnTo>
                <a:lnTo>
                  <a:pt x="192" y="226"/>
                </a:lnTo>
                <a:lnTo>
                  <a:pt x="194" y="226"/>
                </a:lnTo>
                <a:lnTo>
                  <a:pt x="198" y="226"/>
                </a:lnTo>
                <a:lnTo>
                  <a:pt x="200" y="226"/>
                </a:lnTo>
                <a:lnTo>
                  <a:pt x="204" y="226"/>
                </a:lnTo>
                <a:lnTo>
                  <a:pt x="204" y="222"/>
                </a:lnTo>
                <a:lnTo>
                  <a:pt x="204" y="214"/>
                </a:lnTo>
                <a:lnTo>
                  <a:pt x="202" y="212"/>
                </a:lnTo>
                <a:lnTo>
                  <a:pt x="200" y="210"/>
                </a:lnTo>
                <a:lnTo>
                  <a:pt x="196" y="210"/>
                </a:lnTo>
                <a:lnTo>
                  <a:pt x="192" y="210"/>
                </a:lnTo>
                <a:close/>
                <a:moveTo>
                  <a:pt x="202" y="234"/>
                </a:moveTo>
                <a:lnTo>
                  <a:pt x="202" y="234"/>
                </a:lnTo>
                <a:lnTo>
                  <a:pt x="200" y="234"/>
                </a:lnTo>
                <a:lnTo>
                  <a:pt x="198" y="238"/>
                </a:lnTo>
                <a:lnTo>
                  <a:pt x="200" y="242"/>
                </a:lnTo>
                <a:lnTo>
                  <a:pt x="200" y="244"/>
                </a:lnTo>
                <a:lnTo>
                  <a:pt x="200" y="248"/>
                </a:lnTo>
                <a:lnTo>
                  <a:pt x="204" y="248"/>
                </a:lnTo>
                <a:lnTo>
                  <a:pt x="208" y="248"/>
                </a:lnTo>
                <a:lnTo>
                  <a:pt x="210" y="248"/>
                </a:lnTo>
                <a:lnTo>
                  <a:pt x="214" y="248"/>
                </a:lnTo>
                <a:lnTo>
                  <a:pt x="214" y="244"/>
                </a:lnTo>
                <a:lnTo>
                  <a:pt x="214" y="242"/>
                </a:lnTo>
                <a:lnTo>
                  <a:pt x="212" y="238"/>
                </a:lnTo>
                <a:lnTo>
                  <a:pt x="212" y="234"/>
                </a:lnTo>
                <a:lnTo>
                  <a:pt x="208" y="234"/>
                </a:lnTo>
                <a:lnTo>
                  <a:pt x="206" y="234"/>
                </a:lnTo>
                <a:lnTo>
                  <a:pt x="202" y="234"/>
                </a:lnTo>
                <a:close/>
                <a:moveTo>
                  <a:pt x="212" y="256"/>
                </a:moveTo>
                <a:lnTo>
                  <a:pt x="212" y="256"/>
                </a:lnTo>
                <a:lnTo>
                  <a:pt x="210" y="258"/>
                </a:lnTo>
                <a:lnTo>
                  <a:pt x="208" y="260"/>
                </a:lnTo>
                <a:lnTo>
                  <a:pt x="208" y="264"/>
                </a:lnTo>
                <a:lnTo>
                  <a:pt x="210" y="268"/>
                </a:lnTo>
                <a:lnTo>
                  <a:pt x="210" y="270"/>
                </a:lnTo>
                <a:lnTo>
                  <a:pt x="214" y="272"/>
                </a:lnTo>
                <a:lnTo>
                  <a:pt x="218" y="272"/>
                </a:lnTo>
                <a:lnTo>
                  <a:pt x="222" y="272"/>
                </a:lnTo>
                <a:lnTo>
                  <a:pt x="224" y="270"/>
                </a:lnTo>
                <a:lnTo>
                  <a:pt x="224" y="268"/>
                </a:lnTo>
                <a:lnTo>
                  <a:pt x="224" y="264"/>
                </a:lnTo>
                <a:lnTo>
                  <a:pt x="224" y="260"/>
                </a:lnTo>
                <a:lnTo>
                  <a:pt x="222" y="258"/>
                </a:lnTo>
                <a:lnTo>
                  <a:pt x="220" y="256"/>
                </a:lnTo>
                <a:lnTo>
                  <a:pt x="216" y="256"/>
                </a:lnTo>
                <a:lnTo>
                  <a:pt x="212" y="256"/>
                </a:lnTo>
                <a:close/>
                <a:moveTo>
                  <a:pt x="212" y="210"/>
                </a:moveTo>
                <a:lnTo>
                  <a:pt x="212" y="210"/>
                </a:lnTo>
                <a:lnTo>
                  <a:pt x="210" y="212"/>
                </a:lnTo>
                <a:lnTo>
                  <a:pt x="210" y="214"/>
                </a:lnTo>
                <a:lnTo>
                  <a:pt x="210" y="218"/>
                </a:lnTo>
                <a:lnTo>
                  <a:pt x="210" y="222"/>
                </a:lnTo>
                <a:lnTo>
                  <a:pt x="212" y="226"/>
                </a:lnTo>
                <a:lnTo>
                  <a:pt x="214" y="226"/>
                </a:lnTo>
                <a:lnTo>
                  <a:pt x="218" y="226"/>
                </a:lnTo>
                <a:lnTo>
                  <a:pt x="222" y="226"/>
                </a:lnTo>
                <a:lnTo>
                  <a:pt x="224" y="226"/>
                </a:lnTo>
                <a:lnTo>
                  <a:pt x="224" y="222"/>
                </a:lnTo>
                <a:lnTo>
                  <a:pt x="224" y="218"/>
                </a:lnTo>
                <a:lnTo>
                  <a:pt x="222" y="214"/>
                </a:lnTo>
                <a:lnTo>
                  <a:pt x="222" y="212"/>
                </a:lnTo>
                <a:lnTo>
                  <a:pt x="218" y="210"/>
                </a:lnTo>
                <a:lnTo>
                  <a:pt x="216" y="210"/>
                </a:lnTo>
                <a:lnTo>
                  <a:pt x="212" y="210"/>
                </a:lnTo>
                <a:close/>
                <a:moveTo>
                  <a:pt x="222" y="234"/>
                </a:moveTo>
                <a:lnTo>
                  <a:pt x="222" y="234"/>
                </a:lnTo>
                <a:lnTo>
                  <a:pt x="220" y="234"/>
                </a:lnTo>
                <a:lnTo>
                  <a:pt x="220" y="238"/>
                </a:lnTo>
                <a:lnTo>
                  <a:pt x="222" y="244"/>
                </a:lnTo>
                <a:lnTo>
                  <a:pt x="222" y="248"/>
                </a:lnTo>
                <a:lnTo>
                  <a:pt x="226" y="248"/>
                </a:lnTo>
                <a:lnTo>
                  <a:pt x="228" y="248"/>
                </a:lnTo>
                <a:lnTo>
                  <a:pt x="232" y="248"/>
                </a:lnTo>
                <a:lnTo>
                  <a:pt x="234" y="248"/>
                </a:lnTo>
                <a:lnTo>
                  <a:pt x="236" y="244"/>
                </a:lnTo>
                <a:lnTo>
                  <a:pt x="234" y="242"/>
                </a:lnTo>
                <a:lnTo>
                  <a:pt x="234" y="238"/>
                </a:lnTo>
                <a:lnTo>
                  <a:pt x="232" y="234"/>
                </a:lnTo>
                <a:lnTo>
                  <a:pt x="230" y="234"/>
                </a:lnTo>
                <a:lnTo>
                  <a:pt x="226" y="234"/>
                </a:lnTo>
                <a:lnTo>
                  <a:pt x="222" y="234"/>
                </a:lnTo>
                <a:close/>
                <a:moveTo>
                  <a:pt x="232" y="210"/>
                </a:moveTo>
                <a:lnTo>
                  <a:pt x="232" y="210"/>
                </a:lnTo>
                <a:lnTo>
                  <a:pt x="230" y="212"/>
                </a:lnTo>
                <a:lnTo>
                  <a:pt x="230" y="214"/>
                </a:lnTo>
                <a:lnTo>
                  <a:pt x="230" y="218"/>
                </a:lnTo>
                <a:lnTo>
                  <a:pt x="232" y="222"/>
                </a:lnTo>
                <a:lnTo>
                  <a:pt x="232" y="226"/>
                </a:lnTo>
                <a:lnTo>
                  <a:pt x="236" y="226"/>
                </a:lnTo>
                <a:lnTo>
                  <a:pt x="246" y="226"/>
                </a:lnTo>
                <a:lnTo>
                  <a:pt x="256" y="226"/>
                </a:lnTo>
                <a:lnTo>
                  <a:pt x="258" y="226"/>
                </a:lnTo>
                <a:lnTo>
                  <a:pt x="258" y="222"/>
                </a:lnTo>
                <a:lnTo>
                  <a:pt x="258" y="218"/>
                </a:lnTo>
                <a:lnTo>
                  <a:pt x="256" y="214"/>
                </a:lnTo>
                <a:lnTo>
                  <a:pt x="254" y="212"/>
                </a:lnTo>
                <a:lnTo>
                  <a:pt x="252" y="210"/>
                </a:lnTo>
                <a:lnTo>
                  <a:pt x="242" y="210"/>
                </a:lnTo>
                <a:lnTo>
                  <a:pt x="232" y="210"/>
                </a:lnTo>
                <a:close/>
                <a:moveTo>
                  <a:pt x="234" y="256"/>
                </a:moveTo>
                <a:lnTo>
                  <a:pt x="234" y="256"/>
                </a:lnTo>
                <a:lnTo>
                  <a:pt x="232" y="258"/>
                </a:lnTo>
                <a:lnTo>
                  <a:pt x="230" y="260"/>
                </a:lnTo>
                <a:lnTo>
                  <a:pt x="232" y="268"/>
                </a:lnTo>
                <a:lnTo>
                  <a:pt x="234" y="270"/>
                </a:lnTo>
                <a:lnTo>
                  <a:pt x="236" y="272"/>
                </a:lnTo>
                <a:lnTo>
                  <a:pt x="240" y="272"/>
                </a:lnTo>
                <a:lnTo>
                  <a:pt x="244" y="272"/>
                </a:lnTo>
                <a:lnTo>
                  <a:pt x="246" y="270"/>
                </a:lnTo>
                <a:lnTo>
                  <a:pt x="246" y="268"/>
                </a:lnTo>
                <a:lnTo>
                  <a:pt x="246" y="264"/>
                </a:lnTo>
                <a:lnTo>
                  <a:pt x="246" y="260"/>
                </a:lnTo>
                <a:lnTo>
                  <a:pt x="244" y="258"/>
                </a:lnTo>
                <a:lnTo>
                  <a:pt x="240" y="256"/>
                </a:lnTo>
                <a:lnTo>
                  <a:pt x="238" y="256"/>
                </a:lnTo>
                <a:lnTo>
                  <a:pt x="234" y="256"/>
                </a:lnTo>
                <a:close/>
                <a:moveTo>
                  <a:pt x="244" y="234"/>
                </a:moveTo>
                <a:lnTo>
                  <a:pt x="244" y="234"/>
                </a:lnTo>
                <a:lnTo>
                  <a:pt x="242" y="234"/>
                </a:lnTo>
                <a:lnTo>
                  <a:pt x="240" y="238"/>
                </a:lnTo>
                <a:lnTo>
                  <a:pt x="242" y="242"/>
                </a:lnTo>
                <a:lnTo>
                  <a:pt x="242" y="244"/>
                </a:lnTo>
                <a:lnTo>
                  <a:pt x="244" y="248"/>
                </a:lnTo>
                <a:lnTo>
                  <a:pt x="246" y="248"/>
                </a:lnTo>
                <a:lnTo>
                  <a:pt x="254" y="248"/>
                </a:lnTo>
                <a:lnTo>
                  <a:pt x="260" y="248"/>
                </a:lnTo>
                <a:lnTo>
                  <a:pt x="264" y="248"/>
                </a:lnTo>
                <a:lnTo>
                  <a:pt x="264" y="244"/>
                </a:lnTo>
                <a:lnTo>
                  <a:pt x="262" y="242"/>
                </a:lnTo>
                <a:lnTo>
                  <a:pt x="262" y="238"/>
                </a:lnTo>
                <a:lnTo>
                  <a:pt x="260" y="234"/>
                </a:lnTo>
                <a:lnTo>
                  <a:pt x="258" y="234"/>
                </a:lnTo>
                <a:lnTo>
                  <a:pt x="250" y="234"/>
                </a:lnTo>
                <a:lnTo>
                  <a:pt x="244" y="234"/>
                </a:lnTo>
                <a:close/>
                <a:moveTo>
                  <a:pt x="256" y="256"/>
                </a:moveTo>
                <a:lnTo>
                  <a:pt x="256" y="256"/>
                </a:lnTo>
                <a:lnTo>
                  <a:pt x="252" y="258"/>
                </a:lnTo>
                <a:lnTo>
                  <a:pt x="252" y="260"/>
                </a:lnTo>
                <a:lnTo>
                  <a:pt x="254" y="264"/>
                </a:lnTo>
                <a:lnTo>
                  <a:pt x="254" y="268"/>
                </a:lnTo>
                <a:lnTo>
                  <a:pt x="256" y="270"/>
                </a:lnTo>
                <a:lnTo>
                  <a:pt x="260" y="272"/>
                </a:lnTo>
                <a:lnTo>
                  <a:pt x="262" y="272"/>
                </a:lnTo>
                <a:lnTo>
                  <a:pt x="266" y="272"/>
                </a:lnTo>
                <a:lnTo>
                  <a:pt x="270" y="270"/>
                </a:lnTo>
                <a:lnTo>
                  <a:pt x="270" y="268"/>
                </a:lnTo>
                <a:lnTo>
                  <a:pt x="268" y="264"/>
                </a:lnTo>
                <a:lnTo>
                  <a:pt x="268" y="260"/>
                </a:lnTo>
                <a:lnTo>
                  <a:pt x="266" y="258"/>
                </a:lnTo>
                <a:lnTo>
                  <a:pt x="262" y="256"/>
                </a:lnTo>
                <a:lnTo>
                  <a:pt x="260" y="256"/>
                </a:lnTo>
                <a:lnTo>
                  <a:pt x="256" y="256"/>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Freeform 2741"/>
          <p:cNvSpPr>
            <a:spLocks noEditPoints="1"/>
          </p:cNvSpPr>
          <p:nvPr/>
        </p:nvSpPr>
        <p:spPr bwMode="auto">
          <a:xfrm>
            <a:off x="6150768" y="3992563"/>
            <a:ext cx="792163" cy="788988"/>
          </a:xfrm>
          <a:custGeom>
            <a:avLst/>
            <a:gdLst>
              <a:gd name="T0" fmla="*/ 2147483647 w 302"/>
              <a:gd name="T1" fmla="*/ 0 h 300"/>
              <a:gd name="T2" fmla="*/ 2147483647 w 302"/>
              <a:gd name="T3" fmla="*/ 0 h 300"/>
              <a:gd name="T4" fmla="*/ 2147483647 w 302"/>
              <a:gd name="T5" fmla="*/ 2147483647 h 300"/>
              <a:gd name="T6" fmla="*/ 2147483647 w 302"/>
              <a:gd name="T7" fmla="*/ 2147483647 h 300"/>
              <a:gd name="T8" fmla="*/ 2147483647 w 302"/>
              <a:gd name="T9" fmla="*/ 2147483647 h 300"/>
              <a:gd name="T10" fmla="*/ 2147483647 w 302"/>
              <a:gd name="T11" fmla="*/ 2147483647 h 300"/>
              <a:gd name="T12" fmla="*/ 2147483647 w 302"/>
              <a:gd name="T13" fmla="*/ 2147483647 h 300"/>
              <a:gd name="T14" fmla="*/ 2147483647 w 302"/>
              <a:gd name="T15" fmla="*/ 2147483647 h 300"/>
              <a:gd name="T16" fmla="*/ 2147483647 w 302"/>
              <a:gd name="T17" fmla="*/ 2147483647 h 300"/>
              <a:gd name="T18" fmla="*/ 2147483647 w 302"/>
              <a:gd name="T19" fmla="*/ 2147483647 h 300"/>
              <a:gd name="T20" fmla="*/ 2147483647 w 302"/>
              <a:gd name="T21" fmla="*/ 2147483647 h 300"/>
              <a:gd name="T22" fmla="*/ 2147483647 w 302"/>
              <a:gd name="T23" fmla="*/ 2147483647 h 300"/>
              <a:gd name="T24" fmla="*/ 2147483647 w 302"/>
              <a:gd name="T25" fmla="*/ 2147483647 h 300"/>
              <a:gd name="T26" fmla="*/ 2147483647 w 302"/>
              <a:gd name="T27" fmla="*/ 2147483647 h 300"/>
              <a:gd name="T28" fmla="*/ 2147483647 w 302"/>
              <a:gd name="T29" fmla="*/ 2147483647 h 300"/>
              <a:gd name="T30" fmla="*/ 2147483647 w 302"/>
              <a:gd name="T31" fmla="*/ 2147483647 h 300"/>
              <a:gd name="T32" fmla="*/ 0 w 302"/>
              <a:gd name="T33" fmla="*/ 2147483647 h 300"/>
              <a:gd name="T34" fmla="*/ 0 w 302"/>
              <a:gd name="T35" fmla="*/ 2147483647 h 300"/>
              <a:gd name="T36" fmla="*/ 2147483647 w 302"/>
              <a:gd name="T37" fmla="*/ 2147483647 h 300"/>
              <a:gd name="T38" fmla="*/ 2147483647 w 302"/>
              <a:gd name="T39" fmla="*/ 2147483647 h 300"/>
              <a:gd name="T40" fmla="*/ 2147483647 w 302"/>
              <a:gd name="T41" fmla="*/ 2147483647 h 300"/>
              <a:gd name="T42" fmla="*/ 2147483647 w 302"/>
              <a:gd name="T43" fmla="*/ 2147483647 h 300"/>
              <a:gd name="T44" fmla="*/ 2147483647 w 302"/>
              <a:gd name="T45" fmla="*/ 2147483647 h 300"/>
              <a:gd name="T46" fmla="*/ 2147483647 w 302"/>
              <a:gd name="T47" fmla="*/ 2147483647 h 300"/>
              <a:gd name="T48" fmla="*/ 2147483647 w 302"/>
              <a:gd name="T49" fmla="*/ 2147483647 h 300"/>
              <a:gd name="T50" fmla="*/ 2147483647 w 302"/>
              <a:gd name="T51" fmla="*/ 0 h 300"/>
              <a:gd name="T52" fmla="*/ 2147483647 w 302"/>
              <a:gd name="T53" fmla="*/ 0 h 300"/>
              <a:gd name="T54" fmla="*/ 2147483647 w 302"/>
              <a:gd name="T55" fmla="*/ 2147483647 h 300"/>
              <a:gd name="T56" fmla="*/ 2147483647 w 302"/>
              <a:gd name="T57" fmla="*/ 2147483647 h 300"/>
              <a:gd name="T58" fmla="*/ 2147483647 w 302"/>
              <a:gd name="T59" fmla="*/ 2147483647 h 300"/>
              <a:gd name="T60" fmla="*/ 2147483647 w 302"/>
              <a:gd name="T61" fmla="*/ 2147483647 h 300"/>
              <a:gd name="T62" fmla="*/ 2147483647 w 302"/>
              <a:gd name="T63" fmla="*/ 2147483647 h 300"/>
              <a:gd name="T64" fmla="*/ 2147483647 w 302"/>
              <a:gd name="T65" fmla="*/ 2147483647 h 300"/>
              <a:gd name="T66" fmla="*/ 2147483647 w 302"/>
              <a:gd name="T67" fmla="*/ 2147483647 h 3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2"/>
              <a:gd name="T103" fmla="*/ 0 h 300"/>
              <a:gd name="T104" fmla="*/ 302 w 302"/>
              <a:gd name="T105" fmla="*/ 300 h 3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2" h="300">
                <a:moveTo>
                  <a:pt x="120" y="0"/>
                </a:moveTo>
                <a:lnTo>
                  <a:pt x="180" y="0"/>
                </a:lnTo>
                <a:lnTo>
                  <a:pt x="190" y="0"/>
                </a:lnTo>
                <a:lnTo>
                  <a:pt x="198" y="2"/>
                </a:lnTo>
                <a:lnTo>
                  <a:pt x="206" y="8"/>
                </a:lnTo>
                <a:lnTo>
                  <a:pt x="212" y="12"/>
                </a:lnTo>
                <a:lnTo>
                  <a:pt x="218" y="20"/>
                </a:lnTo>
                <a:lnTo>
                  <a:pt x="222" y="28"/>
                </a:lnTo>
                <a:lnTo>
                  <a:pt x="226" y="36"/>
                </a:lnTo>
                <a:lnTo>
                  <a:pt x="226" y="44"/>
                </a:lnTo>
                <a:lnTo>
                  <a:pt x="226" y="76"/>
                </a:lnTo>
                <a:lnTo>
                  <a:pt x="272" y="76"/>
                </a:lnTo>
                <a:lnTo>
                  <a:pt x="282" y="78"/>
                </a:lnTo>
                <a:lnTo>
                  <a:pt x="292" y="84"/>
                </a:lnTo>
                <a:lnTo>
                  <a:pt x="300" y="94"/>
                </a:lnTo>
                <a:lnTo>
                  <a:pt x="302" y="106"/>
                </a:lnTo>
                <a:lnTo>
                  <a:pt x="302" y="270"/>
                </a:lnTo>
                <a:lnTo>
                  <a:pt x="300" y="282"/>
                </a:lnTo>
                <a:lnTo>
                  <a:pt x="292" y="292"/>
                </a:lnTo>
                <a:lnTo>
                  <a:pt x="282" y="298"/>
                </a:lnTo>
                <a:lnTo>
                  <a:pt x="272" y="300"/>
                </a:lnTo>
                <a:lnTo>
                  <a:pt x="30" y="300"/>
                </a:lnTo>
                <a:lnTo>
                  <a:pt x="18" y="298"/>
                </a:lnTo>
                <a:lnTo>
                  <a:pt x="8" y="292"/>
                </a:lnTo>
                <a:lnTo>
                  <a:pt x="2" y="282"/>
                </a:lnTo>
                <a:lnTo>
                  <a:pt x="0" y="270"/>
                </a:lnTo>
                <a:lnTo>
                  <a:pt x="0" y="106"/>
                </a:lnTo>
                <a:lnTo>
                  <a:pt x="2" y="94"/>
                </a:lnTo>
                <a:lnTo>
                  <a:pt x="8" y="84"/>
                </a:lnTo>
                <a:lnTo>
                  <a:pt x="18" y="78"/>
                </a:lnTo>
                <a:lnTo>
                  <a:pt x="30" y="76"/>
                </a:lnTo>
                <a:lnTo>
                  <a:pt x="76" y="76"/>
                </a:lnTo>
                <a:lnTo>
                  <a:pt x="76" y="44"/>
                </a:lnTo>
                <a:lnTo>
                  <a:pt x="76" y="36"/>
                </a:lnTo>
                <a:lnTo>
                  <a:pt x="78" y="28"/>
                </a:lnTo>
                <a:lnTo>
                  <a:pt x="82" y="20"/>
                </a:lnTo>
                <a:lnTo>
                  <a:pt x="88" y="12"/>
                </a:lnTo>
                <a:lnTo>
                  <a:pt x="96" y="8"/>
                </a:lnTo>
                <a:lnTo>
                  <a:pt x="104" y="2"/>
                </a:lnTo>
                <a:lnTo>
                  <a:pt x="112" y="0"/>
                </a:lnTo>
                <a:lnTo>
                  <a:pt x="120" y="0"/>
                </a:lnTo>
                <a:close/>
                <a:moveTo>
                  <a:pt x="106" y="76"/>
                </a:moveTo>
                <a:lnTo>
                  <a:pt x="196" y="76"/>
                </a:lnTo>
                <a:lnTo>
                  <a:pt x="196" y="44"/>
                </a:lnTo>
                <a:lnTo>
                  <a:pt x="196" y="38"/>
                </a:lnTo>
                <a:lnTo>
                  <a:pt x="192" y="34"/>
                </a:lnTo>
                <a:lnTo>
                  <a:pt x="188" y="30"/>
                </a:lnTo>
                <a:lnTo>
                  <a:pt x="180" y="30"/>
                </a:lnTo>
                <a:lnTo>
                  <a:pt x="120" y="30"/>
                </a:lnTo>
                <a:lnTo>
                  <a:pt x="114" y="30"/>
                </a:lnTo>
                <a:lnTo>
                  <a:pt x="110" y="34"/>
                </a:lnTo>
                <a:lnTo>
                  <a:pt x="106" y="38"/>
                </a:lnTo>
                <a:lnTo>
                  <a:pt x="106" y="44"/>
                </a:lnTo>
                <a:lnTo>
                  <a:pt x="106" y="76"/>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Text Box 2749"/>
          <p:cNvSpPr txBox="1">
            <a:spLocks noChangeArrowheads="1"/>
          </p:cNvSpPr>
          <p:nvPr/>
        </p:nvSpPr>
        <p:spPr bwMode="auto">
          <a:xfrm>
            <a:off x="7844115" y="1196752"/>
            <a:ext cx="1005403" cy="338554"/>
          </a:xfrm>
          <a:prstGeom prst="rect">
            <a:avLst/>
          </a:prstGeom>
          <a:noFill/>
          <a:ln w="9525">
            <a:noFill/>
            <a:miter lim="800000"/>
            <a:headEnd/>
            <a:tailEnd/>
          </a:ln>
        </p:spPr>
        <p:txBody>
          <a:bodyPr wrap="none">
            <a:spAutoFit/>
          </a:bodyPr>
          <a:lstStyle/>
          <a:p>
            <a:pPr algn="r" latinLnBrk="1"/>
            <a:r>
              <a:rPr kumimoji="1" lang="zh-CN" altLang="en-US" sz="1600" b="1">
                <a:solidFill>
                  <a:schemeClr val="bg1"/>
                </a:solidFill>
                <a:latin typeface="微软雅黑" pitchFamily="34" charset="-122"/>
                <a:ea typeface="微软雅黑" pitchFamily="34" charset="-122"/>
              </a:rPr>
              <a:t>添加标题</a:t>
            </a:r>
          </a:p>
        </p:txBody>
      </p:sp>
      <p:graphicFrame>
        <p:nvGraphicFramePr>
          <p:cNvPr id="16" name="Object 33"/>
          <p:cNvGraphicFramePr>
            <a:graphicFrameLocks noChangeAspect="1"/>
          </p:cNvGraphicFramePr>
          <p:nvPr>
            <p:extLst>
              <p:ext uri="{D42A27DB-BD31-4B8C-83A1-F6EECF244321}">
                <p14:modId xmlns:p14="http://schemas.microsoft.com/office/powerpoint/2010/main" val="4207461996"/>
              </p:ext>
            </p:extLst>
          </p:nvPr>
        </p:nvGraphicFramePr>
        <p:xfrm>
          <a:off x="7171531" y="1633538"/>
          <a:ext cx="1122362" cy="1176338"/>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 Box 2751"/>
          <p:cNvSpPr txBox="1">
            <a:spLocks noChangeArrowheads="1"/>
          </p:cNvSpPr>
          <p:nvPr/>
        </p:nvSpPr>
        <p:spPr bwMode="auto">
          <a:xfrm>
            <a:off x="6914356" y="1447801"/>
            <a:ext cx="955675" cy="488950"/>
          </a:xfrm>
          <a:prstGeom prst="rect">
            <a:avLst/>
          </a:prstGeom>
          <a:noFill/>
          <a:ln w="9525">
            <a:noFill/>
            <a:miter lim="800000"/>
            <a:headEnd/>
            <a:tailEnd/>
          </a:ln>
        </p:spPr>
        <p:txBody>
          <a:bodyPr wrap="none">
            <a:spAutoFit/>
          </a:bodyPr>
          <a:lstStyle/>
          <a:p>
            <a:pPr algn="r" latinLnBrk="1"/>
            <a:r>
              <a:rPr kumimoji="1" lang="en-US" altLang="ko-KR" sz="2600">
                <a:solidFill>
                  <a:schemeClr val="bg1"/>
                </a:solidFill>
                <a:latin typeface="Arial Black" pitchFamily="34" charset="0"/>
                <a:ea typeface="굴림" pitchFamily="34" charset="-127"/>
              </a:rPr>
              <a:t>36%</a:t>
            </a:r>
          </a:p>
        </p:txBody>
      </p:sp>
      <p:sp>
        <p:nvSpPr>
          <p:cNvPr id="18" name="Line 2757"/>
          <p:cNvSpPr>
            <a:spLocks noChangeShapeType="1"/>
          </p:cNvSpPr>
          <p:nvPr/>
        </p:nvSpPr>
        <p:spPr bwMode="auto">
          <a:xfrm>
            <a:off x="2305843" y="2590801"/>
            <a:ext cx="792163" cy="0"/>
          </a:xfrm>
          <a:prstGeom prst="line">
            <a:avLst/>
          </a:prstGeom>
          <a:no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Line 2758"/>
          <p:cNvSpPr>
            <a:spLocks noChangeShapeType="1"/>
          </p:cNvSpPr>
          <p:nvPr/>
        </p:nvSpPr>
        <p:spPr bwMode="auto">
          <a:xfrm>
            <a:off x="1657852" y="2109014"/>
            <a:ext cx="1462379" cy="0"/>
          </a:xfrm>
          <a:prstGeom prst="line">
            <a:avLst/>
          </a:prstGeom>
          <a:noFill/>
          <a:ln w="50800">
            <a:solidFill>
              <a:srgbClr val="00B0F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Line 2760"/>
          <p:cNvSpPr>
            <a:spLocks noChangeShapeType="1"/>
          </p:cNvSpPr>
          <p:nvPr/>
        </p:nvSpPr>
        <p:spPr bwMode="auto">
          <a:xfrm>
            <a:off x="8251030" y="1704976"/>
            <a:ext cx="1471113" cy="0"/>
          </a:xfrm>
          <a:prstGeom prst="line">
            <a:avLst/>
          </a:prstGeom>
          <a:noFill/>
          <a:ln w="50800">
            <a:solidFill>
              <a:srgbClr val="CC203D"/>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aphicFrame>
        <p:nvGraphicFramePr>
          <p:cNvPr id="21" name="Object 34"/>
          <p:cNvGraphicFramePr>
            <a:graphicFrameLocks noChangeAspect="1"/>
          </p:cNvGraphicFramePr>
          <p:nvPr>
            <p:extLst>
              <p:ext uri="{D42A27DB-BD31-4B8C-83A1-F6EECF244321}">
                <p14:modId xmlns:p14="http://schemas.microsoft.com/office/powerpoint/2010/main" val="3549503644"/>
              </p:ext>
            </p:extLst>
          </p:nvPr>
        </p:nvGraphicFramePr>
        <p:xfrm>
          <a:off x="8001793" y="4835526"/>
          <a:ext cx="1122363" cy="1176337"/>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 Box 2762"/>
          <p:cNvSpPr txBox="1">
            <a:spLocks noChangeArrowheads="1"/>
          </p:cNvSpPr>
          <p:nvPr/>
        </p:nvSpPr>
        <p:spPr bwMode="auto">
          <a:xfrm>
            <a:off x="8987631" y="5543551"/>
            <a:ext cx="955675" cy="488950"/>
          </a:xfrm>
          <a:prstGeom prst="rect">
            <a:avLst/>
          </a:prstGeom>
          <a:noFill/>
          <a:ln w="9525">
            <a:noFill/>
            <a:miter lim="800000"/>
            <a:headEnd/>
            <a:tailEnd/>
          </a:ln>
        </p:spPr>
        <p:txBody>
          <a:bodyPr wrap="none">
            <a:spAutoFit/>
          </a:bodyPr>
          <a:lstStyle/>
          <a:p>
            <a:pPr algn="r" latinLnBrk="1"/>
            <a:r>
              <a:rPr kumimoji="1" lang="en-US" altLang="ko-KR" sz="2600">
                <a:solidFill>
                  <a:schemeClr val="bg1"/>
                </a:solidFill>
                <a:latin typeface="Arial Black" pitchFamily="34" charset="0"/>
                <a:ea typeface="굴림" pitchFamily="34" charset="-127"/>
              </a:rPr>
              <a:t>54%</a:t>
            </a:r>
          </a:p>
        </p:txBody>
      </p:sp>
      <p:sp>
        <p:nvSpPr>
          <p:cNvPr id="23" name="Text Box 2763"/>
          <p:cNvSpPr txBox="1">
            <a:spLocks noChangeArrowheads="1"/>
          </p:cNvSpPr>
          <p:nvPr/>
        </p:nvSpPr>
        <p:spPr bwMode="auto">
          <a:xfrm>
            <a:off x="7075765" y="4713288"/>
            <a:ext cx="1005403" cy="338554"/>
          </a:xfrm>
          <a:prstGeom prst="rect">
            <a:avLst/>
          </a:prstGeom>
          <a:noFill/>
          <a:ln w="9525">
            <a:noFill/>
            <a:miter lim="800000"/>
            <a:headEnd/>
            <a:tailEnd/>
          </a:ln>
        </p:spPr>
        <p:txBody>
          <a:bodyPr wrap="none">
            <a:spAutoFit/>
          </a:bodyPr>
          <a:lstStyle/>
          <a:p>
            <a:pPr algn="r" latinLnBrk="1"/>
            <a:r>
              <a:rPr kumimoji="1" lang="zh-CN" altLang="en-US" sz="1600" b="1">
                <a:solidFill>
                  <a:schemeClr val="bg1"/>
                </a:solidFill>
                <a:latin typeface="微软雅黑" pitchFamily="34" charset="-122"/>
                <a:ea typeface="微软雅黑" pitchFamily="34" charset="-122"/>
              </a:rPr>
              <a:t>添加标题</a:t>
            </a:r>
          </a:p>
        </p:txBody>
      </p:sp>
      <p:sp>
        <p:nvSpPr>
          <p:cNvPr id="24" name="Line 2765"/>
          <p:cNvSpPr>
            <a:spLocks noChangeShapeType="1"/>
          </p:cNvSpPr>
          <p:nvPr/>
        </p:nvSpPr>
        <p:spPr bwMode="auto">
          <a:xfrm>
            <a:off x="9087642" y="4385469"/>
            <a:ext cx="2174354" cy="0"/>
          </a:xfrm>
          <a:prstGeom prst="line">
            <a:avLst/>
          </a:prstGeom>
          <a:noFill/>
          <a:ln w="50800">
            <a:solidFill>
              <a:schemeClr val="bg1">
                <a:lumMod val="95000"/>
              </a:scheme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25" name="Group 152"/>
          <p:cNvGrpSpPr/>
          <p:nvPr/>
        </p:nvGrpSpPr>
        <p:grpSpPr>
          <a:xfrm>
            <a:off x="6193281" y="2541792"/>
            <a:ext cx="849108" cy="849108"/>
            <a:chOff x="425449" y="5729248"/>
            <a:chExt cx="717549" cy="717545"/>
          </a:xfrm>
          <a:solidFill>
            <a:srgbClr val="FFFFFF"/>
          </a:solidFill>
        </p:grpSpPr>
        <p:sp>
          <p:nvSpPr>
            <p:cNvPr id="26" name="Freeform 23"/>
            <p:cNvSpPr>
              <a:spLocks noEditPoints="1"/>
            </p:cNvSpPr>
            <p:nvPr/>
          </p:nvSpPr>
          <p:spPr bwMode="auto">
            <a:xfrm>
              <a:off x="425449" y="5729248"/>
              <a:ext cx="717549" cy="717545"/>
            </a:xfrm>
            <a:custGeom>
              <a:avLst/>
              <a:gdLst>
                <a:gd name="T0" fmla="*/ 320 w 358"/>
                <a:gd name="T1" fmla="*/ 70 h 358"/>
                <a:gd name="T2" fmla="*/ 178 w 358"/>
                <a:gd name="T3" fmla="*/ 0 h 358"/>
                <a:gd name="T4" fmla="*/ 69 w 358"/>
                <a:gd name="T5" fmla="*/ 38 h 358"/>
                <a:gd name="T6" fmla="*/ 0 w 358"/>
                <a:gd name="T7" fmla="*/ 180 h 358"/>
                <a:gd name="T8" fmla="*/ 37 w 358"/>
                <a:gd name="T9" fmla="*/ 289 h 358"/>
                <a:gd name="T10" fmla="*/ 179 w 358"/>
                <a:gd name="T11" fmla="*/ 358 h 358"/>
                <a:gd name="T12" fmla="*/ 179 w 358"/>
                <a:gd name="T13" fmla="*/ 358 h 358"/>
                <a:gd name="T14" fmla="*/ 288 w 358"/>
                <a:gd name="T15" fmla="*/ 321 h 358"/>
                <a:gd name="T16" fmla="*/ 358 w 358"/>
                <a:gd name="T17" fmla="*/ 179 h 358"/>
                <a:gd name="T18" fmla="*/ 320 w 358"/>
                <a:gd name="T19" fmla="*/ 70 h 358"/>
                <a:gd name="T20" fmla="*/ 297 w 358"/>
                <a:gd name="T21" fmla="*/ 210 h 358"/>
                <a:gd name="T22" fmla="*/ 291 w 358"/>
                <a:gd name="T23" fmla="*/ 216 h 358"/>
                <a:gd name="T24" fmla="*/ 284 w 358"/>
                <a:gd name="T25" fmla="*/ 220 h 358"/>
                <a:gd name="T26" fmla="*/ 303 w 358"/>
                <a:gd name="T27" fmla="*/ 269 h 358"/>
                <a:gd name="T28" fmla="*/ 272 w 358"/>
                <a:gd name="T29" fmla="*/ 300 h 358"/>
                <a:gd name="T30" fmla="*/ 196 w 358"/>
                <a:gd name="T31" fmla="*/ 331 h 358"/>
                <a:gd name="T32" fmla="*/ 176 w 358"/>
                <a:gd name="T33" fmla="*/ 299 h 358"/>
                <a:gd name="T34" fmla="*/ 162 w 358"/>
                <a:gd name="T35" fmla="*/ 305 h 358"/>
                <a:gd name="T36" fmla="*/ 177 w 358"/>
                <a:gd name="T37" fmla="*/ 332 h 358"/>
                <a:gd name="T38" fmla="*/ 77 w 358"/>
                <a:gd name="T39" fmla="*/ 294 h 358"/>
                <a:gd name="T40" fmla="*/ 78 w 358"/>
                <a:gd name="T41" fmla="*/ 294 h 358"/>
                <a:gd name="T42" fmla="*/ 122 w 358"/>
                <a:gd name="T43" fmla="*/ 288 h 358"/>
                <a:gd name="T44" fmla="*/ 117 w 358"/>
                <a:gd name="T45" fmla="*/ 272 h 358"/>
                <a:gd name="T46" fmla="*/ 78 w 358"/>
                <a:gd name="T47" fmla="*/ 278 h 358"/>
                <a:gd name="T48" fmla="*/ 60 w 358"/>
                <a:gd name="T49" fmla="*/ 276 h 358"/>
                <a:gd name="T50" fmla="*/ 58 w 358"/>
                <a:gd name="T51" fmla="*/ 273 h 358"/>
                <a:gd name="T52" fmla="*/ 26 w 358"/>
                <a:gd name="T53" fmla="*/ 180 h 358"/>
                <a:gd name="T54" fmla="*/ 43 w 358"/>
                <a:gd name="T55" fmla="*/ 110 h 358"/>
                <a:gd name="T56" fmla="*/ 82 w 358"/>
                <a:gd name="T57" fmla="*/ 102 h 358"/>
                <a:gd name="T58" fmla="*/ 105 w 358"/>
                <a:gd name="T59" fmla="*/ 104 h 358"/>
                <a:gd name="T60" fmla="*/ 109 w 358"/>
                <a:gd name="T61" fmla="*/ 88 h 358"/>
                <a:gd name="T62" fmla="*/ 82 w 358"/>
                <a:gd name="T63" fmla="*/ 86 h 358"/>
                <a:gd name="T64" fmla="*/ 55 w 358"/>
                <a:gd name="T65" fmla="*/ 89 h 358"/>
                <a:gd name="T66" fmla="*/ 85 w 358"/>
                <a:gd name="T67" fmla="*/ 58 h 358"/>
                <a:gd name="T68" fmla="*/ 167 w 358"/>
                <a:gd name="T69" fmla="*/ 27 h 358"/>
                <a:gd name="T70" fmla="*/ 146 w 358"/>
                <a:gd name="T71" fmla="*/ 68 h 358"/>
                <a:gd name="T72" fmla="*/ 162 w 358"/>
                <a:gd name="T73" fmla="*/ 72 h 358"/>
                <a:gd name="T74" fmla="*/ 187 w 358"/>
                <a:gd name="T75" fmla="*/ 27 h 358"/>
                <a:gd name="T76" fmla="*/ 300 w 358"/>
                <a:gd name="T77" fmla="*/ 86 h 358"/>
                <a:gd name="T78" fmla="*/ 304 w 358"/>
                <a:gd name="T79" fmla="*/ 92 h 358"/>
                <a:gd name="T80" fmla="*/ 283 w 358"/>
                <a:gd name="T81" fmla="*/ 152 h 358"/>
                <a:gd name="T82" fmla="*/ 296 w 358"/>
                <a:gd name="T83" fmla="*/ 161 h 358"/>
                <a:gd name="T84" fmla="*/ 317 w 358"/>
                <a:gd name="T85" fmla="*/ 114 h 358"/>
                <a:gd name="T86" fmla="*/ 332 w 358"/>
                <a:gd name="T87" fmla="*/ 179 h 358"/>
                <a:gd name="T88" fmla="*/ 315 w 358"/>
                <a:gd name="T89" fmla="*/ 248 h 358"/>
                <a:gd name="T90" fmla="*/ 297 w 358"/>
                <a:gd name="T91" fmla="*/ 21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20" y="70"/>
                  </a:moveTo>
                  <a:cubicBezTo>
                    <a:pt x="285" y="24"/>
                    <a:pt x="232" y="0"/>
                    <a:pt x="178" y="0"/>
                  </a:cubicBezTo>
                  <a:cubicBezTo>
                    <a:pt x="140" y="0"/>
                    <a:pt x="102" y="13"/>
                    <a:pt x="69" y="38"/>
                  </a:cubicBezTo>
                  <a:cubicBezTo>
                    <a:pt x="23" y="73"/>
                    <a:pt x="0" y="126"/>
                    <a:pt x="0" y="180"/>
                  </a:cubicBezTo>
                  <a:cubicBezTo>
                    <a:pt x="0" y="218"/>
                    <a:pt x="12" y="256"/>
                    <a:pt x="37" y="289"/>
                  </a:cubicBezTo>
                  <a:cubicBezTo>
                    <a:pt x="72" y="335"/>
                    <a:pt x="125" y="358"/>
                    <a:pt x="179" y="358"/>
                  </a:cubicBezTo>
                  <a:cubicBezTo>
                    <a:pt x="179" y="358"/>
                    <a:pt x="179" y="358"/>
                    <a:pt x="179" y="358"/>
                  </a:cubicBezTo>
                  <a:cubicBezTo>
                    <a:pt x="217" y="358"/>
                    <a:pt x="256" y="346"/>
                    <a:pt x="288" y="321"/>
                  </a:cubicBezTo>
                  <a:cubicBezTo>
                    <a:pt x="334" y="286"/>
                    <a:pt x="358" y="233"/>
                    <a:pt x="358" y="179"/>
                  </a:cubicBezTo>
                  <a:cubicBezTo>
                    <a:pt x="358" y="141"/>
                    <a:pt x="345" y="102"/>
                    <a:pt x="320" y="70"/>
                  </a:cubicBezTo>
                  <a:close/>
                  <a:moveTo>
                    <a:pt x="297" y="210"/>
                  </a:moveTo>
                  <a:cubicBezTo>
                    <a:pt x="295" y="212"/>
                    <a:pt x="293" y="214"/>
                    <a:pt x="291" y="216"/>
                  </a:cubicBezTo>
                  <a:cubicBezTo>
                    <a:pt x="289" y="218"/>
                    <a:pt x="286" y="219"/>
                    <a:pt x="284" y="220"/>
                  </a:cubicBezTo>
                  <a:cubicBezTo>
                    <a:pt x="295" y="237"/>
                    <a:pt x="302" y="254"/>
                    <a:pt x="303" y="269"/>
                  </a:cubicBezTo>
                  <a:cubicBezTo>
                    <a:pt x="294" y="280"/>
                    <a:pt x="284" y="291"/>
                    <a:pt x="272" y="300"/>
                  </a:cubicBezTo>
                  <a:cubicBezTo>
                    <a:pt x="249" y="318"/>
                    <a:pt x="223" y="328"/>
                    <a:pt x="196" y="331"/>
                  </a:cubicBezTo>
                  <a:cubicBezTo>
                    <a:pt x="189" y="321"/>
                    <a:pt x="182" y="310"/>
                    <a:pt x="176" y="299"/>
                  </a:cubicBezTo>
                  <a:cubicBezTo>
                    <a:pt x="172" y="302"/>
                    <a:pt x="167" y="304"/>
                    <a:pt x="162" y="305"/>
                  </a:cubicBezTo>
                  <a:cubicBezTo>
                    <a:pt x="166" y="314"/>
                    <a:pt x="172" y="324"/>
                    <a:pt x="177" y="332"/>
                  </a:cubicBezTo>
                  <a:cubicBezTo>
                    <a:pt x="141" y="332"/>
                    <a:pt x="105" y="319"/>
                    <a:pt x="77" y="294"/>
                  </a:cubicBezTo>
                  <a:cubicBezTo>
                    <a:pt x="77" y="294"/>
                    <a:pt x="78" y="294"/>
                    <a:pt x="78" y="294"/>
                  </a:cubicBezTo>
                  <a:cubicBezTo>
                    <a:pt x="92" y="294"/>
                    <a:pt x="107" y="291"/>
                    <a:pt x="122" y="288"/>
                  </a:cubicBezTo>
                  <a:cubicBezTo>
                    <a:pt x="119" y="283"/>
                    <a:pt x="117" y="278"/>
                    <a:pt x="117" y="272"/>
                  </a:cubicBezTo>
                  <a:cubicBezTo>
                    <a:pt x="103" y="276"/>
                    <a:pt x="90" y="278"/>
                    <a:pt x="78" y="278"/>
                  </a:cubicBezTo>
                  <a:cubicBezTo>
                    <a:pt x="72" y="278"/>
                    <a:pt x="66" y="277"/>
                    <a:pt x="60" y="276"/>
                  </a:cubicBezTo>
                  <a:cubicBezTo>
                    <a:pt x="59" y="275"/>
                    <a:pt x="58" y="274"/>
                    <a:pt x="58" y="273"/>
                  </a:cubicBezTo>
                  <a:cubicBezTo>
                    <a:pt x="36" y="245"/>
                    <a:pt x="26" y="212"/>
                    <a:pt x="26" y="180"/>
                  </a:cubicBezTo>
                  <a:cubicBezTo>
                    <a:pt x="26" y="155"/>
                    <a:pt x="31" y="131"/>
                    <a:pt x="43" y="110"/>
                  </a:cubicBezTo>
                  <a:cubicBezTo>
                    <a:pt x="54" y="104"/>
                    <a:pt x="68" y="102"/>
                    <a:pt x="82" y="102"/>
                  </a:cubicBezTo>
                  <a:cubicBezTo>
                    <a:pt x="90" y="102"/>
                    <a:pt x="97" y="103"/>
                    <a:pt x="105" y="104"/>
                  </a:cubicBezTo>
                  <a:cubicBezTo>
                    <a:pt x="105" y="99"/>
                    <a:pt x="107" y="93"/>
                    <a:pt x="109" y="88"/>
                  </a:cubicBezTo>
                  <a:cubicBezTo>
                    <a:pt x="100" y="87"/>
                    <a:pt x="91" y="86"/>
                    <a:pt x="82" y="86"/>
                  </a:cubicBezTo>
                  <a:cubicBezTo>
                    <a:pt x="73" y="86"/>
                    <a:pt x="64" y="87"/>
                    <a:pt x="55" y="89"/>
                  </a:cubicBezTo>
                  <a:cubicBezTo>
                    <a:pt x="64" y="78"/>
                    <a:pt x="73" y="67"/>
                    <a:pt x="85" y="58"/>
                  </a:cubicBezTo>
                  <a:cubicBezTo>
                    <a:pt x="110" y="39"/>
                    <a:pt x="138" y="29"/>
                    <a:pt x="167" y="27"/>
                  </a:cubicBezTo>
                  <a:cubicBezTo>
                    <a:pt x="159" y="40"/>
                    <a:pt x="152" y="53"/>
                    <a:pt x="146" y="68"/>
                  </a:cubicBezTo>
                  <a:cubicBezTo>
                    <a:pt x="152" y="68"/>
                    <a:pt x="157" y="70"/>
                    <a:pt x="162" y="72"/>
                  </a:cubicBezTo>
                  <a:cubicBezTo>
                    <a:pt x="168" y="56"/>
                    <a:pt x="177" y="40"/>
                    <a:pt x="187" y="27"/>
                  </a:cubicBezTo>
                  <a:cubicBezTo>
                    <a:pt x="230" y="29"/>
                    <a:pt x="271" y="49"/>
                    <a:pt x="300" y="86"/>
                  </a:cubicBezTo>
                  <a:cubicBezTo>
                    <a:pt x="301" y="88"/>
                    <a:pt x="303" y="90"/>
                    <a:pt x="304" y="92"/>
                  </a:cubicBezTo>
                  <a:cubicBezTo>
                    <a:pt x="303" y="111"/>
                    <a:pt x="296" y="132"/>
                    <a:pt x="283" y="152"/>
                  </a:cubicBezTo>
                  <a:cubicBezTo>
                    <a:pt x="288" y="154"/>
                    <a:pt x="292" y="157"/>
                    <a:pt x="296" y="161"/>
                  </a:cubicBezTo>
                  <a:cubicBezTo>
                    <a:pt x="306" y="146"/>
                    <a:pt x="313" y="130"/>
                    <a:pt x="317" y="114"/>
                  </a:cubicBezTo>
                  <a:cubicBezTo>
                    <a:pt x="327" y="135"/>
                    <a:pt x="332" y="157"/>
                    <a:pt x="332" y="179"/>
                  </a:cubicBezTo>
                  <a:cubicBezTo>
                    <a:pt x="332" y="203"/>
                    <a:pt x="326" y="227"/>
                    <a:pt x="315" y="248"/>
                  </a:cubicBezTo>
                  <a:cubicBezTo>
                    <a:pt x="312" y="235"/>
                    <a:pt x="305" y="223"/>
                    <a:pt x="297" y="210"/>
                  </a:cubicBezTo>
                  <a:close/>
                </a:path>
              </a:pathLst>
            </a:custGeom>
            <a:grpFill/>
            <a:ln w="9525">
              <a:noFill/>
              <a:round/>
              <a:headEnd/>
              <a:tailEnd/>
            </a:ln>
            <a:extLst/>
          </p:spPr>
          <p:txBody>
            <a:bodyPr/>
            <a:lstStyle/>
            <a:p>
              <a:endParaRPr lang="en-US" kern="0">
                <a:solidFill>
                  <a:sysClr val="windowText" lastClr="000000"/>
                </a:solidFill>
              </a:endParaRPr>
            </a:p>
          </p:txBody>
        </p:sp>
        <p:sp>
          <p:nvSpPr>
            <p:cNvPr id="27" name="Freeform 24"/>
            <p:cNvSpPr>
              <a:spLocks/>
            </p:cNvSpPr>
            <p:nvPr/>
          </p:nvSpPr>
          <p:spPr bwMode="auto">
            <a:xfrm>
              <a:off x="793748" y="6143582"/>
              <a:ext cx="127000" cy="103187"/>
            </a:xfrm>
            <a:custGeom>
              <a:avLst/>
              <a:gdLst>
                <a:gd name="T0" fmla="*/ 0 w 63"/>
                <a:gd name="T1" fmla="*/ 37 h 51"/>
                <a:gd name="T2" fmla="*/ 0 w 63"/>
                <a:gd name="T3" fmla="*/ 38 h 51"/>
                <a:gd name="T4" fmla="*/ 7 w 63"/>
                <a:gd name="T5" fmla="*/ 51 h 51"/>
                <a:gd name="T6" fmla="*/ 52 w 63"/>
                <a:gd name="T7" fmla="*/ 20 h 51"/>
                <a:gd name="T8" fmla="*/ 63 w 63"/>
                <a:gd name="T9" fmla="*/ 11 h 51"/>
                <a:gd name="T10" fmla="*/ 53 w 63"/>
                <a:gd name="T11" fmla="*/ 2 h 51"/>
                <a:gd name="T12" fmla="*/ 52 w 63"/>
                <a:gd name="T13" fmla="*/ 0 h 51"/>
                <a:gd name="T14" fmla="*/ 42 w 63"/>
                <a:gd name="T15" fmla="*/ 8 h 51"/>
                <a:gd name="T16" fmla="*/ 0 w 63"/>
                <a:gd name="T17"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1">
                  <a:moveTo>
                    <a:pt x="0" y="37"/>
                  </a:moveTo>
                  <a:cubicBezTo>
                    <a:pt x="0" y="37"/>
                    <a:pt x="0" y="37"/>
                    <a:pt x="0" y="38"/>
                  </a:cubicBezTo>
                  <a:cubicBezTo>
                    <a:pt x="4" y="42"/>
                    <a:pt x="6" y="46"/>
                    <a:pt x="7" y="51"/>
                  </a:cubicBezTo>
                  <a:cubicBezTo>
                    <a:pt x="23" y="42"/>
                    <a:pt x="38" y="32"/>
                    <a:pt x="52" y="20"/>
                  </a:cubicBezTo>
                  <a:cubicBezTo>
                    <a:pt x="56" y="17"/>
                    <a:pt x="59" y="14"/>
                    <a:pt x="63" y="11"/>
                  </a:cubicBezTo>
                  <a:cubicBezTo>
                    <a:pt x="59" y="9"/>
                    <a:pt x="56" y="6"/>
                    <a:pt x="53" y="2"/>
                  </a:cubicBezTo>
                  <a:cubicBezTo>
                    <a:pt x="53" y="1"/>
                    <a:pt x="52" y="1"/>
                    <a:pt x="52" y="0"/>
                  </a:cubicBezTo>
                  <a:cubicBezTo>
                    <a:pt x="48" y="2"/>
                    <a:pt x="45" y="5"/>
                    <a:pt x="42" y="8"/>
                  </a:cubicBezTo>
                  <a:cubicBezTo>
                    <a:pt x="29" y="19"/>
                    <a:pt x="14" y="28"/>
                    <a:pt x="0" y="37"/>
                  </a:cubicBezTo>
                  <a:close/>
                </a:path>
              </a:pathLst>
            </a:custGeom>
            <a:grpFill/>
            <a:ln w="9525">
              <a:noFill/>
              <a:round/>
              <a:headEnd/>
              <a:tailEnd/>
            </a:ln>
            <a:extLst/>
          </p:spPr>
          <p:txBody>
            <a:bodyPr/>
            <a:lstStyle/>
            <a:p>
              <a:endParaRPr lang="en-US" kern="0">
                <a:solidFill>
                  <a:sysClr val="windowText" lastClr="000000"/>
                </a:solidFill>
              </a:endParaRPr>
            </a:p>
          </p:txBody>
        </p:sp>
        <p:sp>
          <p:nvSpPr>
            <p:cNvPr id="28" name="Freeform 25"/>
            <p:cNvSpPr>
              <a:spLocks/>
            </p:cNvSpPr>
            <p:nvPr/>
          </p:nvSpPr>
          <p:spPr bwMode="auto">
            <a:xfrm>
              <a:off x="773112" y="5953084"/>
              <a:ext cx="144462" cy="111124"/>
            </a:xfrm>
            <a:custGeom>
              <a:avLst/>
              <a:gdLst>
                <a:gd name="T0" fmla="*/ 6 w 72"/>
                <a:gd name="T1" fmla="*/ 0 h 55"/>
                <a:gd name="T2" fmla="*/ 0 w 72"/>
                <a:gd name="T3" fmla="*/ 15 h 55"/>
                <a:gd name="T4" fmla="*/ 54 w 72"/>
                <a:gd name="T5" fmla="*/ 49 h 55"/>
                <a:gd name="T6" fmla="*/ 61 w 72"/>
                <a:gd name="T7" fmla="*/ 55 h 55"/>
                <a:gd name="T8" fmla="*/ 70 w 72"/>
                <a:gd name="T9" fmla="*/ 44 h 55"/>
                <a:gd name="T10" fmla="*/ 72 w 72"/>
                <a:gd name="T11" fmla="*/ 43 h 55"/>
                <a:gd name="T12" fmla="*/ 64 w 72"/>
                <a:gd name="T13" fmla="*/ 37 h 55"/>
                <a:gd name="T14" fmla="*/ 6 w 72"/>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55">
                  <a:moveTo>
                    <a:pt x="6" y="0"/>
                  </a:moveTo>
                  <a:cubicBezTo>
                    <a:pt x="5" y="6"/>
                    <a:pt x="3" y="11"/>
                    <a:pt x="0" y="15"/>
                  </a:cubicBezTo>
                  <a:cubicBezTo>
                    <a:pt x="19" y="25"/>
                    <a:pt x="38" y="36"/>
                    <a:pt x="54" y="49"/>
                  </a:cubicBezTo>
                  <a:cubicBezTo>
                    <a:pt x="57" y="51"/>
                    <a:pt x="59" y="53"/>
                    <a:pt x="61" y="55"/>
                  </a:cubicBezTo>
                  <a:cubicBezTo>
                    <a:pt x="63" y="51"/>
                    <a:pt x="66" y="47"/>
                    <a:pt x="70" y="44"/>
                  </a:cubicBezTo>
                  <a:cubicBezTo>
                    <a:pt x="71" y="44"/>
                    <a:pt x="71" y="43"/>
                    <a:pt x="72" y="43"/>
                  </a:cubicBezTo>
                  <a:cubicBezTo>
                    <a:pt x="69" y="41"/>
                    <a:pt x="67" y="39"/>
                    <a:pt x="64" y="37"/>
                  </a:cubicBezTo>
                  <a:cubicBezTo>
                    <a:pt x="46" y="23"/>
                    <a:pt x="27" y="10"/>
                    <a:pt x="6" y="0"/>
                  </a:cubicBezTo>
                  <a:close/>
                </a:path>
              </a:pathLst>
            </a:custGeom>
            <a:grpFill/>
            <a:ln w="9525">
              <a:noFill/>
              <a:round/>
              <a:headEnd/>
              <a:tailEnd/>
            </a:ln>
            <a:extLst/>
          </p:spPr>
          <p:txBody>
            <a:bodyPr/>
            <a:lstStyle/>
            <a:p>
              <a:endParaRPr lang="en-US" kern="0">
                <a:solidFill>
                  <a:sysClr val="windowText" lastClr="000000"/>
                </a:solidFill>
              </a:endParaRPr>
            </a:p>
          </p:txBody>
        </p:sp>
        <p:sp>
          <p:nvSpPr>
            <p:cNvPr id="29" name="Freeform 26"/>
            <p:cNvSpPr>
              <a:spLocks/>
            </p:cNvSpPr>
            <p:nvPr/>
          </p:nvSpPr>
          <p:spPr bwMode="auto">
            <a:xfrm>
              <a:off x="684211" y="6011822"/>
              <a:ext cx="46037" cy="185737"/>
            </a:xfrm>
            <a:custGeom>
              <a:avLst/>
              <a:gdLst>
                <a:gd name="T0" fmla="*/ 17 w 23"/>
                <a:gd name="T1" fmla="*/ 2 h 93"/>
                <a:gd name="T2" fmla="*/ 14 w 23"/>
                <a:gd name="T3" fmla="*/ 2 h 93"/>
                <a:gd name="T4" fmla="*/ 1 w 23"/>
                <a:gd name="T5" fmla="*/ 0 h 93"/>
                <a:gd name="T6" fmla="*/ 0 w 23"/>
                <a:gd name="T7" fmla="*/ 24 h 93"/>
                <a:gd name="T8" fmla="*/ 7 w 23"/>
                <a:gd name="T9" fmla="*/ 93 h 93"/>
                <a:gd name="T10" fmla="*/ 23 w 23"/>
                <a:gd name="T11" fmla="*/ 89 h 93"/>
                <a:gd name="T12" fmla="*/ 16 w 23"/>
                <a:gd name="T13" fmla="*/ 24 h 93"/>
                <a:gd name="T14" fmla="*/ 17 w 23"/>
                <a:gd name="T15" fmla="*/ 2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93">
                  <a:moveTo>
                    <a:pt x="17" y="2"/>
                  </a:moveTo>
                  <a:cubicBezTo>
                    <a:pt x="16" y="2"/>
                    <a:pt x="15" y="2"/>
                    <a:pt x="14" y="2"/>
                  </a:cubicBezTo>
                  <a:cubicBezTo>
                    <a:pt x="9" y="2"/>
                    <a:pt x="5" y="1"/>
                    <a:pt x="1" y="0"/>
                  </a:cubicBezTo>
                  <a:cubicBezTo>
                    <a:pt x="0" y="8"/>
                    <a:pt x="0" y="16"/>
                    <a:pt x="0" y="24"/>
                  </a:cubicBezTo>
                  <a:cubicBezTo>
                    <a:pt x="0" y="47"/>
                    <a:pt x="2" y="71"/>
                    <a:pt x="7" y="93"/>
                  </a:cubicBezTo>
                  <a:cubicBezTo>
                    <a:pt x="12" y="91"/>
                    <a:pt x="17" y="89"/>
                    <a:pt x="23" y="89"/>
                  </a:cubicBezTo>
                  <a:cubicBezTo>
                    <a:pt x="18" y="68"/>
                    <a:pt x="16" y="46"/>
                    <a:pt x="16" y="24"/>
                  </a:cubicBezTo>
                  <a:cubicBezTo>
                    <a:pt x="16" y="17"/>
                    <a:pt x="16" y="9"/>
                    <a:pt x="17" y="2"/>
                  </a:cubicBezTo>
                  <a:close/>
                </a:path>
              </a:pathLst>
            </a:custGeom>
            <a:grpFill/>
            <a:ln w="9525">
              <a:noFill/>
              <a:round/>
              <a:headEnd/>
              <a:tailEnd/>
            </a:ln>
            <a:extLst/>
          </p:spPr>
          <p:txBody>
            <a:bodyPr/>
            <a:lstStyle/>
            <a:p>
              <a:endParaRPr lang="en-US" kern="0">
                <a:solidFill>
                  <a:sysClr val="windowText" lastClr="000000"/>
                </a:solidFill>
              </a:endParaRPr>
            </a:p>
          </p:txBody>
        </p:sp>
        <p:sp>
          <p:nvSpPr>
            <p:cNvPr id="30" name="Freeform 27"/>
            <p:cNvSpPr>
              <a:spLocks/>
            </p:cNvSpPr>
            <p:nvPr/>
          </p:nvSpPr>
          <p:spPr bwMode="auto">
            <a:xfrm>
              <a:off x="685798" y="6222959"/>
              <a:ext cx="98425" cy="87313"/>
            </a:xfrm>
            <a:custGeom>
              <a:avLst/>
              <a:gdLst>
                <a:gd name="T0" fmla="*/ 42 w 49"/>
                <a:gd name="T1" fmla="*/ 8 h 44"/>
                <a:gd name="T2" fmla="*/ 24 w 49"/>
                <a:gd name="T3" fmla="*/ 0 h 44"/>
                <a:gd name="T4" fmla="*/ 11 w 49"/>
                <a:gd name="T5" fmla="*/ 4 h 44"/>
                <a:gd name="T6" fmla="*/ 7 w 49"/>
                <a:gd name="T7" fmla="*/ 35 h 44"/>
                <a:gd name="T8" fmla="*/ 24 w 49"/>
                <a:gd name="T9" fmla="*/ 44 h 44"/>
                <a:gd name="T10" fmla="*/ 38 w 49"/>
                <a:gd name="T11" fmla="*/ 39 h 44"/>
                <a:gd name="T12" fmla="*/ 42 w 49"/>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8"/>
                  </a:moveTo>
                  <a:cubicBezTo>
                    <a:pt x="37" y="3"/>
                    <a:pt x="31" y="0"/>
                    <a:pt x="24" y="0"/>
                  </a:cubicBezTo>
                  <a:cubicBezTo>
                    <a:pt x="20" y="0"/>
                    <a:pt x="15" y="1"/>
                    <a:pt x="11" y="4"/>
                  </a:cubicBezTo>
                  <a:cubicBezTo>
                    <a:pt x="1" y="12"/>
                    <a:pt x="0" y="26"/>
                    <a:pt x="7" y="35"/>
                  </a:cubicBezTo>
                  <a:cubicBezTo>
                    <a:pt x="11" y="41"/>
                    <a:pt x="18" y="44"/>
                    <a:pt x="24" y="44"/>
                  </a:cubicBezTo>
                  <a:cubicBezTo>
                    <a:pt x="29" y="44"/>
                    <a:pt x="34" y="42"/>
                    <a:pt x="38" y="39"/>
                  </a:cubicBezTo>
                  <a:cubicBezTo>
                    <a:pt x="47" y="32"/>
                    <a:pt x="49" y="18"/>
                    <a:pt x="42" y="8"/>
                  </a:cubicBezTo>
                  <a:close/>
                </a:path>
              </a:pathLst>
            </a:custGeom>
            <a:grpFill/>
            <a:ln w="9525">
              <a:noFill/>
              <a:round/>
              <a:headEnd/>
              <a:tailEnd/>
            </a:ln>
            <a:extLst/>
          </p:spPr>
          <p:txBody>
            <a:bodyPr/>
            <a:lstStyle/>
            <a:p>
              <a:endParaRPr lang="en-US" kern="0">
                <a:solidFill>
                  <a:sysClr val="windowText" lastClr="000000"/>
                </a:solidFill>
              </a:endParaRPr>
            </a:p>
          </p:txBody>
        </p:sp>
        <p:sp>
          <p:nvSpPr>
            <p:cNvPr id="31" name="Freeform 28"/>
            <p:cNvSpPr>
              <a:spLocks/>
            </p:cNvSpPr>
            <p:nvPr/>
          </p:nvSpPr>
          <p:spPr bwMode="auto">
            <a:xfrm>
              <a:off x="912811" y="6057871"/>
              <a:ext cx="98425" cy="88899"/>
            </a:xfrm>
            <a:custGeom>
              <a:avLst/>
              <a:gdLst>
                <a:gd name="T0" fmla="*/ 42 w 49"/>
                <a:gd name="T1" fmla="*/ 9 h 44"/>
                <a:gd name="T2" fmla="*/ 24 w 49"/>
                <a:gd name="T3" fmla="*/ 0 h 44"/>
                <a:gd name="T4" fmla="*/ 11 w 49"/>
                <a:gd name="T5" fmla="*/ 5 h 44"/>
                <a:gd name="T6" fmla="*/ 7 w 49"/>
                <a:gd name="T7" fmla="*/ 36 h 44"/>
                <a:gd name="T8" fmla="*/ 24 w 49"/>
                <a:gd name="T9" fmla="*/ 44 h 44"/>
                <a:gd name="T10" fmla="*/ 38 w 49"/>
                <a:gd name="T11" fmla="*/ 40 h 44"/>
                <a:gd name="T12" fmla="*/ 42 w 49"/>
                <a:gd name="T13" fmla="*/ 9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9"/>
                  </a:moveTo>
                  <a:cubicBezTo>
                    <a:pt x="37" y="3"/>
                    <a:pt x="31" y="0"/>
                    <a:pt x="24" y="0"/>
                  </a:cubicBezTo>
                  <a:cubicBezTo>
                    <a:pt x="20" y="0"/>
                    <a:pt x="15" y="2"/>
                    <a:pt x="11" y="5"/>
                  </a:cubicBezTo>
                  <a:cubicBezTo>
                    <a:pt x="1" y="12"/>
                    <a:pt x="0" y="26"/>
                    <a:pt x="7" y="36"/>
                  </a:cubicBezTo>
                  <a:cubicBezTo>
                    <a:pt x="11" y="41"/>
                    <a:pt x="18" y="44"/>
                    <a:pt x="24" y="44"/>
                  </a:cubicBezTo>
                  <a:cubicBezTo>
                    <a:pt x="29" y="44"/>
                    <a:pt x="34" y="43"/>
                    <a:pt x="38" y="40"/>
                  </a:cubicBezTo>
                  <a:cubicBezTo>
                    <a:pt x="47" y="32"/>
                    <a:pt x="49" y="18"/>
                    <a:pt x="42" y="9"/>
                  </a:cubicBezTo>
                  <a:close/>
                </a:path>
              </a:pathLst>
            </a:custGeom>
            <a:grpFill/>
            <a:ln w="9525">
              <a:noFill/>
              <a:round/>
              <a:headEnd/>
              <a:tailEnd/>
            </a:ln>
            <a:extLst/>
          </p:spPr>
          <p:txBody>
            <a:bodyPr/>
            <a:lstStyle/>
            <a:p>
              <a:endParaRPr lang="en-US" kern="0">
                <a:solidFill>
                  <a:sysClr val="windowText" lastClr="000000"/>
                </a:solidFill>
              </a:endParaRPr>
            </a:p>
          </p:txBody>
        </p:sp>
        <p:sp>
          <p:nvSpPr>
            <p:cNvPr id="32" name="Freeform 29"/>
            <p:cNvSpPr>
              <a:spLocks/>
            </p:cNvSpPr>
            <p:nvPr/>
          </p:nvSpPr>
          <p:spPr bwMode="auto">
            <a:xfrm>
              <a:off x="661988" y="5895975"/>
              <a:ext cx="100013" cy="87313"/>
            </a:xfrm>
            <a:custGeom>
              <a:avLst/>
              <a:gdLst>
                <a:gd name="T0" fmla="*/ 25 w 50"/>
                <a:gd name="T1" fmla="*/ 44 h 44"/>
                <a:gd name="T2" fmla="*/ 39 w 50"/>
                <a:gd name="T3" fmla="*/ 40 h 44"/>
                <a:gd name="T4" fmla="*/ 42 w 50"/>
                <a:gd name="T5" fmla="*/ 9 h 44"/>
                <a:gd name="T6" fmla="*/ 25 w 50"/>
                <a:gd name="T7" fmla="*/ 0 h 44"/>
                <a:gd name="T8" fmla="*/ 12 w 50"/>
                <a:gd name="T9" fmla="*/ 5 h 44"/>
                <a:gd name="T10" fmla="*/ 8 w 50"/>
                <a:gd name="T11" fmla="*/ 36 h 44"/>
                <a:gd name="T12" fmla="*/ 25 w 50"/>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50" h="44">
                  <a:moveTo>
                    <a:pt x="25" y="44"/>
                  </a:moveTo>
                  <a:cubicBezTo>
                    <a:pt x="30" y="44"/>
                    <a:pt x="35" y="43"/>
                    <a:pt x="39" y="40"/>
                  </a:cubicBezTo>
                  <a:cubicBezTo>
                    <a:pt x="48" y="32"/>
                    <a:pt x="50" y="18"/>
                    <a:pt x="42" y="9"/>
                  </a:cubicBezTo>
                  <a:cubicBezTo>
                    <a:pt x="38" y="3"/>
                    <a:pt x="32" y="0"/>
                    <a:pt x="25" y="0"/>
                  </a:cubicBezTo>
                  <a:cubicBezTo>
                    <a:pt x="20" y="0"/>
                    <a:pt x="16" y="2"/>
                    <a:pt x="12" y="5"/>
                  </a:cubicBezTo>
                  <a:cubicBezTo>
                    <a:pt x="2" y="12"/>
                    <a:pt x="0" y="26"/>
                    <a:pt x="8" y="36"/>
                  </a:cubicBezTo>
                  <a:cubicBezTo>
                    <a:pt x="12" y="41"/>
                    <a:pt x="18" y="44"/>
                    <a:pt x="25" y="44"/>
                  </a:cubicBezTo>
                  <a:close/>
                </a:path>
              </a:pathLst>
            </a:custGeom>
            <a:grpFill/>
            <a:ln w="9525">
              <a:noFill/>
              <a:round/>
              <a:headEnd/>
              <a:tailEnd/>
            </a:ln>
            <a:extLst/>
          </p:spPr>
          <p:txBody>
            <a:bodyPr/>
            <a:lstStyle/>
            <a:p>
              <a:endParaRPr lang="en-US" kern="0">
                <a:solidFill>
                  <a:sysClr val="windowText" lastClr="000000"/>
                </a:solidFill>
              </a:endParaRPr>
            </a:p>
          </p:txBody>
        </p:sp>
      </p:grpSp>
      <p:sp>
        <p:nvSpPr>
          <p:cNvPr id="33" name="TextBox 83"/>
          <p:cNvSpPr txBox="1"/>
          <p:nvPr/>
        </p:nvSpPr>
        <p:spPr>
          <a:xfrm>
            <a:off x="1657852" y="2232037"/>
            <a:ext cx="1269002" cy="1708160"/>
          </a:xfrm>
          <a:prstGeom prst="rect">
            <a:avLst/>
          </a:prstGeom>
          <a:noFill/>
          <a:ln w="3175">
            <a:noFill/>
          </a:ln>
        </p:spPr>
        <p:txBody>
          <a:bodyPr wrap="square" rtlCol="0">
            <a:spAutoFit/>
          </a:bodyPr>
          <a:lstStyle/>
          <a:p>
            <a:pPr lvl="0">
              <a:lnSpc>
                <a:spcPts val="1800"/>
              </a:lnSpc>
              <a:spcBef>
                <a:spcPts val="800"/>
              </a:spcBef>
            </a:pPr>
            <a:r>
              <a:rPr lang="zh-CN" altLang="en-US" sz="140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
        <p:nvSpPr>
          <p:cNvPr id="34" name="TextBox 84"/>
          <p:cNvSpPr txBox="1"/>
          <p:nvPr/>
        </p:nvSpPr>
        <p:spPr>
          <a:xfrm>
            <a:off x="8453141" y="1808158"/>
            <a:ext cx="1269002" cy="1708160"/>
          </a:xfrm>
          <a:prstGeom prst="rect">
            <a:avLst/>
          </a:prstGeom>
          <a:noFill/>
          <a:ln w="3175">
            <a:noFill/>
          </a:ln>
        </p:spPr>
        <p:txBody>
          <a:bodyPr wrap="square" rtlCol="0">
            <a:spAutoFit/>
          </a:bodyPr>
          <a:lstStyle/>
          <a:p>
            <a:pPr lvl="0">
              <a:lnSpc>
                <a:spcPts val="1800"/>
              </a:lnSpc>
              <a:spcBef>
                <a:spcPts val="800"/>
              </a:spcBef>
            </a:pPr>
            <a:r>
              <a:rPr lang="zh-CN" altLang="en-US" sz="140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
        <p:nvSpPr>
          <p:cNvPr id="35" name="TextBox 85"/>
          <p:cNvSpPr txBox="1"/>
          <p:nvPr/>
        </p:nvSpPr>
        <p:spPr>
          <a:xfrm>
            <a:off x="9139910" y="4494992"/>
            <a:ext cx="2266102" cy="1015663"/>
          </a:xfrm>
          <a:prstGeom prst="rect">
            <a:avLst/>
          </a:prstGeom>
          <a:noFill/>
          <a:ln w="3175">
            <a:noFill/>
          </a:ln>
        </p:spPr>
        <p:txBody>
          <a:bodyPr wrap="square" rtlCol="0">
            <a:spAutoFit/>
          </a:bodyPr>
          <a:lstStyle/>
          <a:p>
            <a:pPr lvl="0">
              <a:lnSpc>
                <a:spcPts val="1800"/>
              </a:lnSpc>
              <a:spcBef>
                <a:spcPts val="800"/>
              </a:spcBef>
            </a:pPr>
            <a:r>
              <a:rPr lang="zh-CN" altLang="en-US" sz="140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Tree>
    <p:extLst>
      <p:ext uri="{BB962C8B-B14F-4D97-AF65-F5344CB8AC3E}">
        <p14:creationId xmlns:p14="http://schemas.microsoft.com/office/powerpoint/2010/main" val="17120814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par>
                                <p:cTn id="19" presetID="1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ppt_x</p:attrName>
                                        </p:attrNameLst>
                                      </p:cBhvr>
                                      <p:tavLst>
                                        <p:tav tm="0">
                                          <p:val>
                                            <p:strVal val="#ppt_x+#ppt_w*1.125000"/>
                                          </p:val>
                                        </p:tav>
                                        <p:tav tm="100000">
                                          <p:val>
                                            <p:strVal val="#ppt_x"/>
                                          </p:val>
                                        </p:tav>
                                      </p:tavLst>
                                    </p:anim>
                                    <p:animEffect transition="in" filter="wipe(left)">
                                      <p:cBhvr>
                                        <p:cTn id="22" dur="500"/>
                                        <p:tgtEl>
                                          <p:spTgt spid="5"/>
                                        </p:tgtEl>
                                      </p:cBhvr>
                                    </p:animEffect>
                                  </p:childTnLst>
                                </p:cTn>
                              </p:par>
                            </p:childTnLst>
                          </p:cTn>
                        </p:par>
                        <p:par>
                          <p:cTn id="23" fill="hold">
                            <p:stCondLst>
                              <p:cond delay="500"/>
                            </p:stCondLst>
                            <p:childTnLst>
                              <p:par>
                                <p:cTn id="24" presetID="14" presetClass="entr" presetSubtype="1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randombar(horizontal)">
                                      <p:cBhvr>
                                        <p:cTn id="26" dur="500"/>
                                        <p:tgtEl>
                                          <p:spTgt spid="2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randombar(horizontal)">
                                      <p:cBhvr>
                                        <p:cTn id="29" dur="500"/>
                                        <p:tgtEl>
                                          <p:spTgt spid="14"/>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right)">
                                      <p:cBhvr>
                                        <p:cTn id="37" dur="500"/>
                                        <p:tgtEl>
                                          <p:spTgt spid="7"/>
                                        </p:tgtEl>
                                      </p:cBhvr>
                                    </p:animEffect>
                                  </p:childTnLst>
                                </p:cTn>
                              </p:par>
                              <p:par>
                                <p:cTn id="38" presetID="22" presetClass="entr" presetSubtype="8"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par>
                                <p:cTn id="41" presetID="22" presetClass="entr" presetSubtype="8"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500"/>
                            </p:stCondLst>
                            <p:childTnLst>
                              <p:par>
                                <p:cTn id="45" presetID="42"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anim calcmode="lin" valueType="num">
                                      <p:cBhvr>
                                        <p:cTn id="68" dur="1000" fill="hold"/>
                                        <p:tgtEl>
                                          <p:spTgt spid="12"/>
                                        </p:tgtEl>
                                        <p:attrNameLst>
                                          <p:attrName>ppt_x</p:attrName>
                                        </p:attrNameLst>
                                      </p:cBhvr>
                                      <p:tavLst>
                                        <p:tav tm="0">
                                          <p:val>
                                            <p:strVal val="#ppt_x"/>
                                          </p:val>
                                        </p:tav>
                                        <p:tav tm="100000">
                                          <p:val>
                                            <p:strVal val="#ppt_x"/>
                                          </p:val>
                                        </p:tav>
                                      </p:tavLst>
                                    </p:anim>
                                    <p:anim calcmode="lin" valueType="num">
                                      <p:cBhvr>
                                        <p:cTn id="69" dur="1000" fill="hold"/>
                                        <p:tgtEl>
                                          <p:spTgt spid="12"/>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7"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1000"/>
                                        <p:tgtEl>
                                          <p:spTgt spid="9"/>
                                        </p:tgtEl>
                                      </p:cBhvr>
                                    </p:animEffect>
                                    <p:anim calcmode="lin" valueType="num">
                                      <p:cBhvr>
                                        <p:cTn id="80" dur="1000" fill="hold"/>
                                        <p:tgtEl>
                                          <p:spTgt spid="9"/>
                                        </p:tgtEl>
                                        <p:attrNameLst>
                                          <p:attrName>ppt_x</p:attrName>
                                        </p:attrNameLst>
                                      </p:cBhvr>
                                      <p:tavLst>
                                        <p:tav tm="0">
                                          <p:val>
                                            <p:strVal val="#ppt_x"/>
                                          </p:val>
                                        </p:tav>
                                        <p:tav tm="100000">
                                          <p:val>
                                            <p:strVal val="#ppt_x"/>
                                          </p:val>
                                        </p:tav>
                                      </p:tavLst>
                                    </p:anim>
                                    <p:anim calcmode="lin" valueType="num">
                                      <p:cBhvr>
                                        <p:cTn id="81" dur="900" decel="100000" fill="hold"/>
                                        <p:tgtEl>
                                          <p:spTgt spid="9"/>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1000"/>
                                        <p:tgtEl>
                                          <p:spTgt spid="16"/>
                                        </p:tgtEl>
                                      </p:cBhvr>
                                    </p:animEffect>
                                    <p:anim calcmode="lin" valueType="num">
                                      <p:cBhvr>
                                        <p:cTn id="86" dur="1000" fill="hold"/>
                                        <p:tgtEl>
                                          <p:spTgt spid="16"/>
                                        </p:tgtEl>
                                        <p:attrNameLst>
                                          <p:attrName>ppt_x</p:attrName>
                                        </p:attrNameLst>
                                      </p:cBhvr>
                                      <p:tavLst>
                                        <p:tav tm="0">
                                          <p:val>
                                            <p:strVal val="#ppt_x"/>
                                          </p:val>
                                        </p:tav>
                                        <p:tav tm="100000">
                                          <p:val>
                                            <p:strVal val="#ppt_x"/>
                                          </p:val>
                                        </p:tav>
                                      </p:tavLst>
                                    </p:anim>
                                    <p:anim calcmode="lin" valueType="num">
                                      <p:cBhvr>
                                        <p:cTn id="87" dur="900" decel="100000" fill="hold"/>
                                        <p:tgtEl>
                                          <p:spTgt spid="16"/>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900" decel="100000" fill="hold"/>
                                        <p:tgtEl>
                                          <p:spTgt spid="21"/>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wipe(left)">
                                      <p:cBhvr>
                                        <p:cTn id="99" dur="500"/>
                                        <p:tgtEl>
                                          <p:spTgt spid="24"/>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wipe(left)">
                                      <p:cBhvr>
                                        <p:cTn id="102" dur="500"/>
                                        <p:tgtEl>
                                          <p:spTgt spid="20"/>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right)">
                                      <p:cBhvr>
                                        <p:cTn id="105" dur="500"/>
                                        <p:tgtEl>
                                          <p:spTgt spid="19"/>
                                        </p:tgtEl>
                                      </p:cBhvr>
                                    </p:animEffect>
                                  </p:childTnLst>
                                </p:cTn>
                              </p:par>
                            </p:childTnLst>
                          </p:cTn>
                        </p:par>
                        <p:par>
                          <p:cTn id="106" fill="hold">
                            <p:stCondLst>
                              <p:cond delay="500"/>
                            </p:stCondLst>
                            <p:childTnLst>
                              <p:par>
                                <p:cTn id="107" presetID="14" presetClass="entr" presetSubtype="10" fill="hold" grpId="0" nodeType="after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randombar(horizontal)">
                                      <p:cBhvr>
                                        <p:cTn id="109" dur="500"/>
                                        <p:tgtEl>
                                          <p:spTgt spid="34"/>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randombar(horizontal)">
                                      <p:cBhvr>
                                        <p:cTn id="112" dur="500"/>
                                        <p:tgtEl>
                                          <p:spTgt spid="33"/>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randombar(horizontal)">
                                      <p:cBhvr>
                                        <p:cTn id="1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4" grpId="0" animBg="1"/>
      <p:bldP spid="5" grpId="0" animBg="1"/>
      <p:bldGraphic spid="9" grpId="0">
        <p:bldAsOne/>
      </p:bldGraphic>
      <p:bldP spid="11" grpId="0"/>
      <p:bldP spid="12" grpId="0"/>
      <p:bldP spid="13" grpId="0" animBg="1"/>
      <p:bldP spid="14" grpId="0" animBg="1"/>
      <p:bldP spid="15" grpId="0"/>
      <p:bldGraphic spid="16" grpId="0">
        <p:bldAsOne/>
      </p:bldGraphic>
      <p:bldP spid="17" grpId="0"/>
      <p:bldP spid="19" grpId="0" animBg="1"/>
      <p:bldP spid="20" grpId="0" animBg="1"/>
      <p:bldGraphic spid="21" grpId="0">
        <p:bldAsOne/>
      </p:bldGraphic>
      <p:bldP spid="22" grpId="0"/>
      <p:bldP spid="23" grpId="0"/>
      <p:bldP spid="24" grpId="0" animBg="1"/>
      <p:bldP spid="33" grpId="0"/>
      <p:bldP spid="34"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grpSp>
        <p:nvGrpSpPr>
          <p:cNvPr id="3" name="组合 5"/>
          <p:cNvGrpSpPr>
            <a:grpSpLocks/>
          </p:cNvGrpSpPr>
          <p:nvPr/>
        </p:nvGrpSpPr>
        <p:grpSpPr bwMode="auto">
          <a:xfrm>
            <a:off x="1485107" y="3225801"/>
            <a:ext cx="3952875" cy="442913"/>
            <a:chOff x="0" y="0"/>
            <a:chExt cx="3952876" cy="441648"/>
          </a:xfrm>
        </p:grpSpPr>
        <p:sp>
          <p:nvSpPr>
            <p:cNvPr id="4" name="圆角矩形 3"/>
            <p:cNvSpPr>
              <a:spLocks noChangeArrowheads="1"/>
            </p:cNvSpPr>
            <p:nvPr/>
          </p:nvSpPr>
          <p:spPr bwMode="auto">
            <a:xfrm>
              <a:off x="1004888" y="0"/>
              <a:ext cx="1952625" cy="428625"/>
            </a:xfrm>
            <a:prstGeom prst="roundRect">
              <a:avLst>
                <a:gd name="adj" fmla="val 50000"/>
              </a:avLst>
            </a:prstGeom>
            <a:solidFill>
              <a:srgbClr val="FFC000"/>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white"/>
                </a:solidFill>
                <a:effectLst/>
                <a:uLnTx/>
                <a:uFillTx/>
                <a:latin typeface="微软雅黑" pitchFamily="34" charset="-122"/>
                <a:sym typeface="Arial" pitchFamily="34" charset="0"/>
              </a:endParaRPr>
            </a:p>
          </p:txBody>
        </p:sp>
        <p:sp>
          <p:nvSpPr>
            <p:cNvPr id="5" name="圆角矩形 4"/>
            <p:cNvSpPr>
              <a:spLocks noChangeArrowheads="1"/>
            </p:cNvSpPr>
            <p:nvPr/>
          </p:nvSpPr>
          <p:spPr bwMode="auto">
            <a:xfrm>
              <a:off x="0" y="0"/>
              <a:ext cx="823913" cy="428625"/>
            </a:xfrm>
            <a:prstGeom prst="roundRect">
              <a:avLst>
                <a:gd name="adj" fmla="val 50000"/>
              </a:avLst>
            </a:prstGeom>
            <a:solidFill>
              <a:sysClr val="window" lastClr="FFFFFF"/>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black"/>
                </a:solidFill>
                <a:effectLst/>
                <a:uLnTx/>
                <a:uFillTx/>
                <a:latin typeface="微软雅黑" pitchFamily="34" charset="-122"/>
                <a:sym typeface="Arial" pitchFamily="34" charset="0"/>
              </a:endParaRPr>
            </a:p>
          </p:txBody>
        </p:sp>
        <p:sp>
          <p:nvSpPr>
            <p:cNvPr id="6" name="圆角矩形 5"/>
            <p:cNvSpPr>
              <a:spLocks noChangeArrowheads="1"/>
            </p:cNvSpPr>
            <p:nvPr/>
          </p:nvSpPr>
          <p:spPr bwMode="auto">
            <a:xfrm>
              <a:off x="3128963" y="13023"/>
              <a:ext cx="823913" cy="428625"/>
            </a:xfrm>
            <a:prstGeom prst="roundRect">
              <a:avLst>
                <a:gd name="adj" fmla="val 50000"/>
              </a:avLst>
            </a:prstGeom>
            <a:solidFill>
              <a:sysClr val="window" lastClr="FFFFFF"/>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white"/>
                </a:solidFill>
                <a:effectLst/>
                <a:uLnTx/>
                <a:uFillTx/>
                <a:latin typeface="微软雅黑" pitchFamily="34" charset="-122"/>
                <a:sym typeface="Arial" pitchFamily="34" charset="0"/>
              </a:endParaRPr>
            </a:p>
          </p:txBody>
        </p:sp>
        <p:sp>
          <p:nvSpPr>
            <p:cNvPr id="7" name="文本框 34"/>
            <p:cNvSpPr>
              <a:spLocks noChangeArrowheads="1"/>
            </p:cNvSpPr>
            <p:nvPr/>
          </p:nvSpPr>
          <p:spPr bwMode="auto">
            <a:xfrm>
              <a:off x="1157180" y="45035"/>
              <a:ext cx="1648045" cy="337587"/>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white"/>
                  </a:solidFill>
                  <a:effectLst/>
                  <a:uLnTx/>
                  <a:uFillTx/>
                  <a:latin typeface="微软雅黑" pitchFamily="34" charset="-122"/>
                  <a:sym typeface="Arial" pitchFamily="34" charset="0"/>
                </a:rPr>
                <a:t>TEXT HERE</a:t>
              </a:r>
              <a:endParaRPr kumimoji="0" lang="zh-CN" altLang="en-US" sz="1600" b="0" i="0" u="none" strike="noStrike" kern="0" cap="none" spc="0" normalizeH="0" baseline="-3000" noProof="0">
                <a:ln>
                  <a:noFill/>
                </a:ln>
                <a:solidFill>
                  <a:prstClr val="white"/>
                </a:solidFill>
                <a:effectLst/>
                <a:uLnTx/>
                <a:uFillTx/>
                <a:latin typeface="微软雅黑" pitchFamily="34" charset="-122"/>
                <a:sym typeface="Arial" pitchFamily="34" charset="0"/>
              </a:endParaRPr>
            </a:p>
          </p:txBody>
        </p:sp>
        <p:sp>
          <p:nvSpPr>
            <p:cNvPr id="8" name="文本框 37"/>
            <p:cNvSpPr>
              <a:spLocks noChangeArrowheads="1"/>
            </p:cNvSpPr>
            <p:nvPr/>
          </p:nvSpPr>
          <p:spPr bwMode="auto">
            <a:xfrm>
              <a:off x="3128962" y="43113"/>
              <a:ext cx="823914" cy="337525"/>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20000"/>
                </a:lnSpc>
                <a:spcBef>
                  <a:spcPts val="0"/>
                </a:spcBef>
                <a:spcAft>
                  <a:spcPts val="0"/>
                </a:spcAft>
                <a:buClrTx/>
                <a:buSzTx/>
                <a:buFontTx/>
                <a:buNone/>
                <a:tabLst/>
                <a:defRPr/>
              </a:pPr>
              <a:r>
                <a:rPr kumimoji="0" lang="en-US" altLang="zh-CN" sz="1333" b="0" i="0" u="none" strike="noStrike" kern="0" cap="none" spc="0" normalizeH="0" baseline="0" noProof="0" dirty="0">
                  <a:ln>
                    <a:noFill/>
                  </a:ln>
                  <a:solidFill>
                    <a:prstClr val="black"/>
                  </a:solidFill>
                  <a:effectLst/>
                  <a:uLnTx/>
                  <a:uFillTx/>
                  <a:latin typeface="微软雅黑" pitchFamily="34" charset="-122"/>
                  <a:sym typeface="Arial" pitchFamily="34" charset="0"/>
                </a:rPr>
                <a:t>60%</a:t>
              </a:r>
              <a:endParaRPr kumimoji="0" lang="zh-CN" altLang="en-US" sz="1333" b="0" i="0" u="none" strike="noStrike" kern="0" cap="none" spc="0" normalizeH="0" baseline="-3000" noProof="0" dirty="0">
                <a:ln>
                  <a:noFill/>
                </a:ln>
                <a:solidFill>
                  <a:prstClr val="black"/>
                </a:solidFill>
                <a:effectLst/>
                <a:uLnTx/>
                <a:uFillTx/>
                <a:latin typeface="微软雅黑" pitchFamily="34" charset="-122"/>
                <a:sym typeface="Arial" pitchFamily="34" charset="0"/>
              </a:endParaRPr>
            </a:p>
          </p:txBody>
        </p:sp>
        <p:sp>
          <p:nvSpPr>
            <p:cNvPr id="9" name="文本框 41"/>
            <p:cNvSpPr>
              <a:spLocks noChangeArrowheads="1"/>
            </p:cNvSpPr>
            <p:nvPr/>
          </p:nvSpPr>
          <p:spPr bwMode="auto">
            <a:xfrm>
              <a:off x="0" y="30087"/>
              <a:ext cx="823914" cy="337524"/>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20000"/>
                </a:lnSpc>
                <a:spcBef>
                  <a:spcPts val="0"/>
                </a:spcBef>
                <a:spcAft>
                  <a:spcPts val="0"/>
                </a:spcAft>
                <a:buClrTx/>
                <a:buSzTx/>
                <a:buFontTx/>
                <a:buNone/>
                <a:tabLst/>
                <a:defRPr/>
              </a:pPr>
              <a:r>
                <a:rPr kumimoji="0" lang="en-US" altLang="zh-CN" sz="1333" b="0" i="0" u="none" strike="noStrike" kern="0" cap="none" spc="0" normalizeH="0" baseline="0" noProof="0" dirty="0">
                  <a:ln>
                    <a:noFill/>
                  </a:ln>
                  <a:solidFill>
                    <a:prstClr val="black"/>
                  </a:solidFill>
                  <a:effectLst/>
                  <a:uLnTx/>
                  <a:uFillTx/>
                  <a:latin typeface="微软雅黑" pitchFamily="34" charset="-122"/>
                  <a:sym typeface="Arial" pitchFamily="34" charset="0"/>
                </a:rPr>
                <a:t>40%</a:t>
              </a:r>
              <a:endParaRPr kumimoji="0" lang="zh-CN" altLang="en-US" sz="1333" b="0" i="0" u="none" strike="noStrike" kern="0" cap="none" spc="0" normalizeH="0" baseline="-3000" noProof="0" dirty="0">
                <a:ln>
                  <a:noFill/>
                </a:ln>
                <a:solidFill>
                  <a:prstClr val="black"/>
                </a:solidFill>
                <a:effectLst/>
                <a:uLnTx/>
                <a:uFillTx/>
                <a:latin typeface="微软雅黑" pitchFamily="34" charset="-122"/>
                <a:sym typeface="Arial" pitchFamily="34" charset="0"/>
              </a:endParaRPr>
            </a:p>
          </p:txBody>
        </p:sp>
      </p:grpSp>
      <p:grpSp>
        <p:nvGrpSpPr>
          <p:cNvPr id="11" name="组合 6"/>
          <p:cNvGrpSpPr>
            <a:grpSpLocks/>
          </p:cNvGrpSpPr>
          <p:nvPr/>
        </p:nvGrpSpPr>
        <p:grpSpPr bwMode="auto">
          <a:xfrm>
            <a:off x="1485107" y="3943349"/>
            <a:ext cx="3952875" cy="433388"/>
            <a:chOff x="0" y="0"/>
            <a:chExt cx="3952876" cy="433388"/>
          </a:xfrm>
        </p:grpSpPr>
        <p:sp>
          <p:nvSpPr>
            <p:cNvPr id="12" name="圆角矩形 7"/>
            <p:cNvSpPr>
              <a:spLocks noChangeArrowheads="1"/>
            </p:cNvSpPr>
            <p:nvPr/>
          </p:nvSpPr>
          <p:spPr bwMode="auto">
            <a:xfrm>
              <a:off x="1004888" y="0"/>
              <a:ext cx="1952625" cy="428625"/>
            </a:xfrm>
            <a:prstGeom prst="roundRect">
              <a:avLst>
                <a:gd name="adj" fmla="val 50000"/>
              </a:avLst>
            </a:prstGeom>
            <a:solidFill>
              <a:srgbClr val="48B62C"/>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white"/>
                </a:solidFill>
                <a:effectLst/>
                <a:uLnTx/>
                <a:uFillTx/>
                <a:latin typeface="微软雅黑" pitchFamily="34" charset="-122"/>
                <a:sym typeface="Arial" pitchFamily="34" charset="0"/>
              </a:endParaRPr>
            </a:p>
          </p:txBody>
        </p:sp>
        <p:sp>
          <p:nvSpPr>
            <p:cNvPr id="13" name="圆角矩形 8"/>
            <p:cNvSpPr>
              <a:spLocks noChangeArrowheads="1"/>
            </p:cNvSpPr>
            <p:nvPr/>
          </p:nvSpPr>
          <p:spPr bwMode="auto">
            <a:xfrm>
              <a:off x="0" y="0"/>
              <a:ext cx="823913" cy="428625"/>
            </a:xfrm>
            <a:prstGeom prst="roundRect">
              <a:avLst>
                <a:gd name="adj" fmla="val 50000"/>
              </a:avLst>
            </a:prstGeom>
            <a:solidFill>
              <a:sysClr val="window" lastClr="FFFFFF"/>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white"/>
                </a:solidFill>
                <a:effectLst/>
                <a:uLnTx/>
                <a:uFillTx/>
                <a:latin typeface="微软雅黑" pitchFamily="34" charset="-122"/>
                <a:sym typeface="Arial" pitchFamily="34" charset="0"/>
              </a:endParaRPr>
            </a:p>
          </p:txBody>
        </p:sp>
        <p:sp>
          <p:nvSpPr>
            <p:cNvPr id="14" name="圆角矩形 9"/>
            <p:cNvSpPr>
              <a:spLocks noChangeArrowheads="1"/>
            </p:cNvSpPr>
            <p:nvPr/>
          </p:nvSpPr>
          <p:spPr bwMode="auto">
            <a:xfrm>
              <a:off x="3128963" y="4763"/>
              <a:ext cx="823913" cy="428625"/>
            </a:xfrm>
            <a:prstGeom prst="roundRect">
              <a:avLst>
                <a:gd name="adj" fmla="val 50000"/>
              </a:avLst>
            </a:prstGeom>
            <a:solidFill>
              <a:sysClr val="window" lastClr="FFFFFF"/>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white"/>
                </a:solidFill>
                <a:effectLst/>
                <a:uLnTx/>
                <a:uFillTx/>
                <a:latin typeface="微软雅黑" pitchFamily="34" charset="-122"/>
                <a:sym typeface="Arial" pitchFamily="34" charset="0"/>
              </a:endParaRPr>
            </a:p>
          </p:txBody>
        </p:sp>
        <p:sp>
          <p:nvSpPr>
            <p:cNvPr id="15" name="文本框 32"/>
            <p:cNvSpPr>
              <a:spLocks noChangeArrowheads="1"/>
            </p:cNvSpPr>
            <p:nvPr/>
          </p:nvSpPr>
          <p:spPr bwMode="auto">
            <a:xfrm>
              <a:off x="1157180" y="45035"/>
              <a:ext cx="1648045" cy="338554"/>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微软雅黑" pitchFamily="34" charset="-122"/>
                  <a:sym typeface="Arial" pitchFamily="34" charset="0"/>
                </a:rPr>
                <a:t>TEXT HERE</a:t>
              </a:r>
              <a:endParaRPr kumimoji="0" lang="zh-CN" altLang="en-US" sz="1600" b="0" i="0" u="none" strike="noStrike" kern="0" cap="none" spc="0" normalizeH="0" baseline="-3000" noProof="0" dirty="0">
                <a:ln>
                  <a:noFill/>
                </a:ln>
                <a:solidFill>
                  <a:prstClr val="white"/>
                </a:solidFill>
                <a:effectLst/>
                <a:uLnTx/>
                <a:uFillTx/>
                <a:latin typeface="微软雅黑" pitchFamily="34" charset="-122"/>
                <a:sym typeface="Arial" pitchFamily="34" charset="0"/>
              </a:endParaRPr>
            </a:p>
          </p:txBody>
        </p:sp>
        <p:sp>
          <p:nvSpPr>
            <p:cNvPr id="16" name="文本框 38"/>
            <p:cNvSpPr>
              <a:spLocks noChangeArrowheads="1"/>
            </p:cNvSpPr>
            <p:nvPr/>
          </p:nvSpPr>
          <p:spPr bwMode="auto">
            <a:xfrm>
              <a:off x="3128962" y="34853"/>
              <a:ext cx="823914" cy="338491"/>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20000"/>
                </a:lnSpc>
                <a:spcBef>
                  <a:spcPts val="0"/>
                </a:spcBef>
                <a:spcAft>
                  <a:spcPts val="0"/>
                </a:spcAft>
                <a:buClrTx/>
                <a:buSzTx/>
                <a:buFontTx/>
                <a:buNone/>
                <a:tabLst/>
                <a:defRPr/>
              </a:pPr>
              <a:r>
                <a:rPr kumimoji="0" lang="en-US" altLang="zh-CN" sz="1333" b="0" i="0" u="none" strike="noStrike" kern="0" cap="none" spc="0" normalizeH="0" baseline="0" noProof="0" dirty="0">
                  <a:ln>
                    <a:noFill/>
                  </a:ln>
                  <a:solidFill>
                    <a:prstClr val="black"/>
                  </a:solidFill>
                  <a:effectLst/>
                  <a:uLnTx/>
                  <a:uFillTx/>
                  <a:latin typeface="微软雅黑" pitchFamily="34" charset="-122"/>
                  <a:sym typeface="Arial" pitchFamily="34" charset="0"/>
                </a:rPr>
                <a:t>70%</a:t>
              </a:r>
              <a:endParaRPr kumimoji="0" lang="zh-CN" altLang="en-US" sz="1333" b="0" i="0" u="none" strike="noStrike" kern="0" cap="none" spc="0" normalizeH="0" baseline="-3000" noProof="0" dirty="0">
                <a:ln>
                  <a:noFill/>
                </a:ln>
                <a:solidFill>
                  <a:prstClr val="black"/>
                </a:solidFill>
                <a:effectLst/>
                <a:uLnTx/>
                <a:uFillTx/>
                <a:latin typeface="微软雅黑" pitchFamily="34" charset="-122"/>
                <a:sym typeface="Arial" pitchFamily="34" charset="0"/>
              </a:endParaRPr>
            </a:p>
          </p:txBody>
        </p:sp>
        <p:sp>
          <p:nvSpPr>
            <p:cNvPr id="17" name="文本框 42"/>
            <p:cNvSpPr>
              <a:spLocks noChangeArrowheads="1"/>
            </p:cNvSpPr>
            <p:nvPr/>
          </p:nvSpPr>
          <p:spPr bwMode="auto">
            <a:xfrm>
              <a:off x="0" y="30088"/>
              <a:ext cx="823914" cy="338491"/>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20000"/>
                </a:lnSpc>
                <a:spcBef>
                  <a:spcPts val="0"/>
                </a:spcBef>
                <a:spcAft>
                  <a:spcPts val="0"/>
                </a:spcAft>
                <a:buClrTx/>
                <a:buSzTx/>
                <a:buFontTx/>
                <a:buNone/>
                <a:tabLst/>
                <a:defRPr/>
              </a:pPr>
              <a:r>
                <a:rPr kumimoji="0" lang="en-US" altLang="zh-CN" sz="1333" b="0" i="0" u="none" strike="noStrike" kern="0" cap="none" spc="0" normalizeH="0" baseline="0" noProof="0" dirty="0">
                  <a:ln>
                    <a:noFill/>
                  </a:ln>
                  <a:solidFill>
                    <a:prstClr val="black"/>
                  </a:solidFill>
                  <a:effectLst/>
                  <a:uLnTx/>
                  <a:uFillTx/>
                  <a:latin typeface="微软雅黑" pitchFamily="34" charset="-122"/>
                  <a:sym typeface="Arial" pitchFamily="34" charset="0"/>
                </a:rPr>
                <a:t>30%</a:t>
              </a:r>
              <a:endParaRPr kumimoji="0" lang="zh-CN" altLang="en-US" sz="1333" b="0" i="0" u="none" strike="noStrike" kern="0" cap="none" spc="0" normalizeH="0" baseline="-3000" noProof="0" dirty="0">
                <a:ln>
                  <a:noFill/>
                </a:ln>
                <a:solidFill>
                  <a:prstClr val="black"/>
                </a:solidFill>
                <a:effectLst/>
                <a:uLnTx/>
                <a:uFillTx/>
                <a:latin typeface="微软雅黑" pitchFamily="34" charset="-122"/>
                <a:sym typeface="Arial" pitchFamily="34" charset="0"/>
              </a:endParaRPr>
            </a:p>
          </p:txBody>
        </p:sp>
      </p:grpSp>
      <p:grpSp>
        <p:nvGrpSpPr>
          <p:cNvPr id="18" name="组合 16"/>
          <p:cNvGrpSpPr>
            <a:grpSpLocks/>
          </p:cNvGrpSpPr>
          <p:nvPr/>
        </p:nvGrpSpPr>
        <p:grpSpPr bwMode="auto">
          <a:xfrm>
            <a:off x="1485107" y="4651375"/>
            <a:ext cx="3952875" cy="433388"/>
            <a:chOff x="0" y="0"/>
            <a:chExt cx="3952876" cy="433388"/>
          </a:xfrm>
        </p:grpSpPr>
        <p:sp>
          <p:nvSpPr>
            <p:cNvPr id="19" name="圆角矩形 10"/>
            <p:cNvSpPr>
              <a:spLocks noChangeArrowheads="1"/>
            </p:cNvSpPr>
            <p:nvPr/>
          </p:nvSpPr>
          <p:spPr bwMode="auto">
            <a:xfrm>
              <a:off x="1004888" y="0"/>
              <a:ext cx="1952625" cy="428625"/>
            </a:xfrm>
            <a:prstGeom prst="roundRect">
              <a:avLst>
                <a:gd name="adj" fmla="val 50000"/>
              </a:avLst>
            </a:prstGeom>
            <a:solidFill>
              <a:srgbClr val="CC203D"/>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white"/>
                </a:solidFill>
                <a:effectLst/>
                <a:uLnTx/>
                <a:uFillTx/>
                <a:latin typeface="微软雅黑" pitchFamily="34" charset="-122"/>
                <a:sym typeface="Arial" pitchFamily="34" charset="0"/>
              </a:endParaRPr>
            </a:p>
          </p:txBody>
        </p:sp>
        <p:sp>
          <p:nvSpPr>
            <p:cNvPr id="20" name="圆角矩形 11"/>
            <p:cNvSpPr>
              <a:spLocks noChangeArrowheads="1"/>
            </p:cNvSpPr>
            <p:nvPr/>
          </p:nvSpPr>
          <p:spPr bwMode="auto">
            <a:xfrm>
              <a:off x="0" y="0"/>
              <a:ext cx="823913" cy="428625"/>
            </a:xfrm>
            <a:prstGeom prst="roundRect">
              <a:avLst>
                <a:gd name="adj" fmla="val 50000"/>
              </a:avLst>
            </a:prstGeom>
            <a:solidFill>
              <a:sysClr val="window" lastClr="FFFFFF"/>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white"/>
                </a:solidFill>
                <a:effectLst/>
                <a:uLnTx/>
                <a:uFillTx/>
                <a:latin typeface="微软雅黑" pitchFamily="34" charset="-122"/>
                <a:sym typeface="Arial" pitchFamily="34" charset="0"/>
              </a:endParaRPr>
            </a:p>
          </p:txBody>
        </p:sp>
        <p:sp>
          <p:nvSpPr>
            <p:cNvPr id="21" name="圆角矩形 12"/>
            <p:cNvSpPr>
              <a:spLocks noChangeArrowheads="1"/>
            </p:cNvSpPr>
            <p:nvPr/>
          </p:nvSpPr>
          <p:spPr bwMode="auto">
            <a:xfrm>
              <a:off x="3128963" y="4763"/>
              <a:ext cx="823913" cy="428625"/>
            </a:xfrm>
            <a:prstGeom prst="roundRect">
              <a:avLst>
                <a:gd name="adj" fmla="val 50000"/>
              </a:avLst>
            </a:prstGeom>
            <a:solidFill>
              <a:sysClr val="window" lastClr="FFFFFF"/>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white"/>
                </a:solidFill>
                <a:effectLst/>
                <a:uLnTx/>
                <a:uFillTx/>
                <a:latin typeface="微软雅黑" pitchFamily="34" charset="-122"/>
                <a:sym typeface="Arial" pitchFamily="34" charset="0"/>
              </a:endParaRPr>
            </a:p>
          </p:txBody>
        </p:sp>
        <p:sp>
          <p:nvSpPr>
            <p:cNvPr id="22" name="文本框 33"/>
            <p:cNvSpPr>
              <a:spLocks noChangeArrowheads="1"/>
            </p:cNvSpPr>
            <p:nvPr/>
          </p:nvSpPr>
          <p:spPr bwMode="auto">
            <a:xfrm>
              <a:off x="1157180" y="45035"/>
              <a:ext cx="1648045" cy="338554"/>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white"/>
                  </a:solidFill>
                  <a:effectLst/>
                  <a:uLnTx/>
                  <a:uFillTx/>
                  <a:latin typeface="微软雅黑" pitchFamily="34" charset="-122"/>
                  <a:sym typeface="Arial" pitchFamily="34" charset="0"/>
                </a:rPr>
                <a:t>TEXT HERE</a:t>
              </a:r>
              <a:endParaRPr kumimoji="0" lang="zh-CN" altLang="en-US" sz="1600" b="0" i="0" u="none" strike="noStrike" kern="0" cap="none" spc="0" normalizeH="0" baseline="-3000" noProof="0">
                <a:ln>
                  <a:noFill/>
                </a:ln>
                <a:solidFill>
                  <a:prstClr val="white"/>
                </a:solidFill>
                <a:effectLst/>
                <a:uLnTx/>
                <a:uFillTx/>
                <a:latin typeface="微软雅黑" pitchFamily="34" charset="-122"/>
                <a:sym typeface="Arial" pitchFamily="34" charset="0"/>
              </a:endParaRPr>
            </a:p>
          </p:txBody>
        </p:sp>
        <p:sp>
          <p:nvSpPr>
            <p:cNvPr id="23" name="文本框 39"/>
            <p:cNvSpPr>
              <a:spLocks noChangeArrowheads="1"/>
            </p:cNvSpPr>
            <p:nvPr/>
          </p:nvSpPr>
          <p:spPr bwMode="auto">
            <a:xfrm>
              <a:off x="3128962" y="34853"/>
              <a:ext cx="823914" cy="338491"/>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20000"/>
                </a:lnSpc>
                <a:spcBef>
                  <a:spcPts val="0"/>
                </a:spcBef>
                <a:spcAft>
                  <a:spcPts val="0"/>
                </a:spcAft>
                <a:buClrTx/>
                <a:buSzTx/>
                <a:buFontTx/>
                <a:buNone/>
                <a:tabLst/>
                <a:defRPr/>
              </a:pPr>
              <a:r>
                <a:rPr kumimoji="0" lang="en-US" altLang="zh-CN" sz="1333" b="0" i="0" u="none" strike="noStrike" kern="0" cap="none" spc="0" normalizeH="0" baseline="0" noProof="0" dirty="0">
                  <a:ln>
                    <a:noFill/>
                  </a:ln>
                  <a:solidFill>
                    <a:prstClr val="black"/>
                  </a:solidFill>
                  <a:effectLst/>
                  <a:uLnTx/>
                  <a:uFillTx/>
                  <a:latin typeface="微软雅黑" pitchFamily="34" charset="-122"/>
                  <a:sym typeface="Arial" pitchFamily="34" charset="0"/>
                </a:rPr>
                <a:t>20%</a:t>
              </a:r>
              <a:endParaRPr kumimoji="0" lang="zh-CN" altLang="en-US" sz="1333" b="0" i="0" u="none" strike="noStrike" kern="0" cap="none" spc="0" normalizeH="0" baseline="-3000" noProof="0" dirty="0">
                <a:ln>
                  <a:noFill/>
                </a:ln>
                <a:solidFill>
                  <a:prstClr val="black"/>
                </a:solidFill>
                <a:effectLst/>
                <a:uLnTx/>
                <a:uFillTx/>
                <a:latin typeface="微软雅黑" pitchFamily="34" charset="-122"/>
                <a:sym typeface="Arial" pitchFamily="34" charset="0"/>
              </a:endParaRPr>
            </a:p>
          </p:txBody>
        </p:sp>
        <p:sp>
          <p:nvSpPr>
            <p:cNvPr id="24" name="文本框 43"/>
            <p:cNvSpPr>
              <a:spLocks noChangeArrowheads="1"/>
            </p:cNvSpPr>
            <p:nvPr/>
          </p:nvSpPr>
          <p:spPr bwMode="auto">
            <a:xfrm>
              <a:off x="0" y="30091"/>
              <a:ext cx="823914" cy="338491"/>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20000"/>
                </a:lnSpc>
                <a:spcBef>
                  <a:spcPts val="0"/>
                </a:spcBef>
                <a:spcAft>
                  <a:spcPts val="0"/>
                </a:spcAft>
                <a:buClrTx/>
                <a:buSzTx/>
                <a:buFontTx/>
                <a:buNone/>
                <a:tabLst/>
                <a:defRPr/>
              </a:pPr>
              <a:r>
                <a:rPr kumimoji="0" lang="en-US" altLang="zh-CN" sz="1333" b="0" i="0" u="none" strike="noStrike" kern="0" cap="none" spc="0" normalizeH="0" baseline="0" noProof="0" dirty="0">
                  <a:ln>
                    <a:noFill/>
                  </a:ln>
                  <a:solidFill>
                    <a:prstClr val="black"/>
                  </a:solidFill>
                  <a:effectLst/>
                  <a:uLnTx/>
                  <a:uFillTx/>
                  <a:latin typeface="微软雅黑" pitchFamily="34" charset="-122"/>
                  <a:sym typeface="Arial" pitchFamily="34" charset="0"/>
                </a:rPr>
                <a:t>80%</a:t>
              </a:r>
              <a:endParaRPr kumimoji="0" lang="zh-CN" altLang="en-US" sz="1333" b="0" i="0" u="none" strike="noStrike" kern="0" cap="none" spc="0" normalizeH="0" baseline="-3000" noProof="0" dirty="0">
                <a:ln>
                  <a:noFill/>
                </a:ln>
                <a:solidFill>
                  <a:prstClr val="black"/>
                </a:solidFill>
                <a:effectLst/>
                <a:uLnTx/>
                <a:uFillTx/>
                <a:latin typeface="微软雅黑" pitchFamily="34" charset="-122"/>
                <a:sym typeface="Arial" pitchFamily="34" charset="0"/>
              </a:endParaRPr>
            </a:p>
          </p:txBody>
        </p:sp>
      </p:grpSp>
      <p:grpSp>
        <p:nvGrpSpPr>
          <p:cNvPr id="25" name="组合 17"/>
          <p:cNvGrpSpPr>
            <a:grpSpLocks/>
          </p:cNvGrpSpPr>
          <p:nvPr/>
        </p:nvGrpSpPr>
        <p:grpSpPr bwMode="auto">
          <a:xfrm>
            <a:off x="1485107" y="5359401"/>
            <a:ext cx="3952875" cy="431800"/>
            <a:chOff x="0" y="0"/>
            <a:chExt cx="3952876" cy="431007"/>
          </a:xfrm>
        </p:grpSpPr>
        <p:sp>
          <p:nvSpPr>
            <p:cNvPr id="26" name="圆角矩形 13"/>
            <p:cNvSpPr>
              <a:spLocks noChangeArrowheads="1"/>
            </p:cNvSpPr>
            <p:nvPr/>
          </p:nvSpPr>
          <p:spPr bwMode="auto">
            <a:xfrm>
              <a:off x="1004888" y="0"/>
              <a:ext cx="1952625" cy="428625"/>
            </a:xfrm>
            <a:prstGeom prst="roundRect">
              <a:avLst>
                <a:gd name="adj" fmla="val 50000"/>
              </a:avLst>
            </a:prstGeom>
            <a:solidFill>
              <a:srgbClr val="00F1FF"/>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white"/>
                </a:solidFill>
                <a:effectLst/>
                <a:uLnTx/>
                <a:uFillTx/>
                <a:latin typeface="微软雅黑" pitchFamily="34" charset="-122"/>
                <a:sym typeface="Arial" pitchFamily="34" charset="0"/>
              </a:endParaRPr>
            </a:p>
          </p:txBody>
        </p:sp>
        <p:sp>
          <p:nvSpPr>
            <p:cNvPr id="27" name="圆角矩形 14"/>
            <p:cNvSpPr>
              <a:spLocks noChangeArrowheads="1"/>
            </p:cNvSpPr>
            <p:nvPr/>
          </p:nvSpPr>
          <p:spPr bwMode="auto">
            <a:xfrm>
              <a:off x="0" y="0"/>
              <a:ext cx="823913" cy="428625"/>
            </a:xfrm>
            <a:prstGeom prst="roundRect">
              <a:avLst>
                <a:gd name="adj" fmla="val 50000"/>
              </a:avLst>
            </a:prstGeom>
            <a:solidFill>
              <a:sysClr val="window" lastClr="FFFFFF"/>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white"/>
                </a:solidFill>
                <a:effectLst/>
                <a:uLnTx/>
                <a:uFillTx/>
                <a:latin typeface="微软雅黑" pitchFamily="34" charset="-122"/>
                <a:sym typeface="Arial" pitchFamily="34" charset="0"/>
              </a:endParaRPr>
            </a:p>
          </p:txBody>
        </p:sp>
        <p:sp>
          <p:nvSpPr>
            <p:cNvPr id="28" name="圆角矩形 15"/>
            <p:cNvSpPr>
              <a:spLocks noChangeArrowheads="1"/>
            </p:cNvSpPr>
            <p:nvPr/>
          </p:nvSpPr>
          <p:spPr bwMode="auto">
            <a:xfrm>
              <a:off x="3128963" y="2382"/>
              <a:ext cx="823913" cy="428625"/>
            </a:xfrm>
            <a:prstGeom prst="roundRect">
              <a:avLst>
                <a:gd name="adj" fmla="val 50000"/>
              </a:avLst>
            </a:prstGeom>
            <a:solidFill>
              <a:sysClr val="window" lastClr="FFFFFF"/>
            </a:solidFill>
            <a:ln w="12700">
              <a:noFill/>
              <a:bevel/>
              <a:headEnd/>
              <a:tailEnd/>
            </a:ln>
          </p:spPr>
          <p:txBody>
            <a:bodyPr anchor="ctr"/>
            <a:lstStyle/>
            <a:p>
              <a:pPr marL="0" marR="0" lvl="0" indent="0" algn="ctr" defTabSz="1219261" eaLnBrk="1" fontAlgn="auto" latinLnBrk="0" hangingPunct="1">
                <a:lnSpc>
                  <a:spcPct val="100000"/>
                </a:lnSpc>
                <a:spcBef>
                  <a:spcPts val="0"/>
                </a:spcBef>
                <a:spcAft>
                  <a:spcPts val="0"/>
                </a:spcAft>
                <a:buClrTx/>
                <a:buSzTx/>
                <a:buFontTx/>
                <a:buNone/>
                <a:tabLst/>
                <a:defRPr/>
              </a:pPr>
              <a:endParaRPr kumimoji="0" lang="zh-CN" altLang="zh-CN" sz="3200" b="0" i="0" u="none" strike="noStrike" kern="0" cap="none" spc="0" normalizeH="0" baseline="0" noProof="0">
                <a:ln>
                  <a:noFill/>
                </a:ln>
                <a:solidFill>
                  <a:prstClr val="white"/>
                </a:solidFill>
                <a:effectLst/>
                <a:uLnTx/>
                <a:uFillTx/>
                <a:latin typeface="微软雅黑" pitchFamily="34" charset="-122"/>
                <a:sym typeface="Arial" pitchFamily="34" charset="0"/>
              </a:endParaRPr>
            </a:p>
          </p:txBody>
        </p:sp>
        <p:sp>
          <p:nvSpPr>
            <p:cNvPr id="29" name="文本框 35"/>
            <p:cNvSpPr>
              <a:spLocks noChangeArrowheads="1"/>
            </p:cNvSpPr>
            <p:nvPr/>
          </p:nvSpPr>
          <p:spPr bwMode="auto">
            <a:xfrm>
              <a:off x="1157180" y="45034"/>
              <a:ext cx="1648045" cy="337933"/>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white"/>
                  </a:solidFill>
                  <a:effectLst/>
                  <a:uLnTx/>
                  <a:uFillTx/>
                  <a:latin typeface="微软雅黑" pitchFamily="34" charset="-122"/>
                  <a:sym typeface="Arial" pitchFamily="34" charset="0"/>
                </a:rPr>
                <a:t>TEXT HERE</a:t>
              </a:r>
              <a:endParaRPr kumimoji="0" lang="zh-CN" altLang="en-US" sz="1600" b="0" i="0" u="none" strike="noStrike" kern="0" cap="none" spc="0" normalizeH="0" baseline="-3000" noProof="0">
                <a:ln>
                  <a:noFill/>
                </a:ln>
                <a:solidFill>
                  <a:prstClr val="white"/>
                </a:solidFill>
                <a:effectLst/>
                <a:uLnTx/>
                <a:uFillTx/>
                <a:latin typeface="微软雅黑" pitchFamily="34" charset="-122"/>
                <a:sym typeface="Arial" pitchFamily="34" charset="0"/>
              </a:endParaRPr>
            </a:p>
          </p:txBody>
        </p:sp>
        <p:sp>
          <p:nvSpPr>
            <p:cNvPr id="30" name="文本框 40"/>
            <p:cNvSpPr>
              <a:spLocks noChangeArrowheads="1"/>
            </p:cNvSpPr>
            <p:nvPr/>
          </p:nvSpPr>
          <p:spPr bwMode="auto">
            <a:xfrm>
              <a:off x="3128962" y="32472"/>
              <a:ext cx="823914" cy="337870"/>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20000"/>
                </a:lnSpc>
                <a:spcBef>
                  <a:spcPts val="0"/>
                </a:spcBef>
                <a:spcAft>
                  <a:spcPts val="0"/>
                </a:spcAft>
                <a:buClrTx/>
                <a:buSzTx/>
                <a:buFontTx/>
                <a:buNone/>
                <a:tabLst/>
                <a:defRPr/>
              </a:pPr>
              <a:r>
                <a:rPr kumimoji="0" lang="en-US" altLang="zh-CN" sz="1333" b="0" i="0" u="none" strike="noStrike" kern="0" cap="none" spc="0" normalizeH="0" baseline="0" noProof="0" dirty="0">
                  <a:ln>
                    <a:noFill/>
                  </a:ln>
                  <a:solidFill>
                    <a:prstClr val="black"/>
                  </a:solidFill>
                  <a:effectLst/>
                  <a:uLnTx/>
                  <a:uFillTx/>
                  <a:latin typeface="微软雅黑" pitchFamily="34" charset="-122"/>
                  <a:sym typeface="Arial" pitchFamily="34" charset="0"/>
                </a:rPr>
                <a:t>50%</a:t>
              </a:r>
              <a:endParaRPr kumimoji="0" lang="zh-CN" altLang="en-US" sz="1333" b="0" i="0" u="none" strike="noStrike" kern="0" cap="none" spc="0" normalizeH="0" baseline="-3000" noProof="0" dirty="0">
                <a:ln>
                  <a:noFill/>
                </a:ln>
                <a:solidFill>
                  <a:prstClr val="black"/>
                </a:solidFill>
                <a:effectLst/>
                <a:uLnTx/>
                <a:uFillTx/>
                <a:latin typeface="微软雅黑" pitchFamily="34" charset="-122"/>
                <a:sym typeface="Arial" pitchFamily="34" charset="0"/>
              </a:endParaRPr>
            </a:p>
          </p:txBody>
        </p:sp>
        <p:sp>
          <p:nvSpPr>
            <p:cNvPr id="31" name="文本框 44"/>
            <p:cNvSpPr>
              <a:spLocks noChangeArrowheads="1"/>
            </p:cNvSpPr>
            <p:nvPr/>
          </p:nvSpPr>
          <p:spPr bwMode="auto">
            <a:xfrm>
              <a:off x="0" y="30089"/>
              <a:ext cx="823914" cy="337870"/>
            </a:xfrm>
            <a:prstGeom prst="rect">
              <a:avLst/>
            </a:prstGeom>
            <a:noFill/>
            <a:ln w="9525">
              <a:noFill/>
              <a:miter lim="800000"/>
              <a:headEnd/>
              <a:tailEnd/>
            </a:ln>
          </p:spPr>
          <p:txBody>
            <a:bodyPr>
              <a:spAutoFit/>
            </a:bodyPr>
            <a:lstStyle/>
            <a:p>
              <a:pPr marL="0" marR="0" lvl="0" indent="0" algn="ctr" defTabSz="1219261" eaLnBrk="1" fontAlgn="auto" latinLnBrk="0" hangingPunct="1">
                <a:lnSpc>
                  <a:spcPct val="120000"/>
                </a:lnSpc>
                <a:spcBef>
                  <a:spcPts val="0"/>
                </a:spcBef>
                <a:spcAft>
                  <a:spcPts val="0"/>
                </a:spcAft>
                <a:buClrTx/>
                <a:buSzTx/>
                <a:buFontTx/>
                <a:buNone/>
                <a:tabLst/>
                <a:defRPr/>
              </a:pPr>
              <a:r>
                <a:rPr kumimoji="0" lang="en-US" altLang="zh-CN" sz="1333" b="0" i="0" u="none" strike="noStrike" kern="0" cap="none" spc="0" normalizeH="0" baseline="0" noProof="0" dirty="0">
                  <a:ln>
                    <a:noFill/>
                  </a:ln>
                  <a:solidFill>
                    <a:prstClr val="black"/>
                  </a:solidFill>
                  <a:effectLst/>
                  <a:uLnTx/>
                  <a:uFillTx/>
                  <a:latin typeface="微软雅黑" pitchFamily="34" charset="-122"/>
                  <a:sym typeface="Arial" pitchFamily="34" charset="0"/>
                </a:rPr>
                <a:t>50%</a:t>
              </a:r>
              <a:endParaRPr kumimoji="0" lang="zh-CN" altLang="en-US" sz="1333" b="0" i="0" u="none" strike="noStrike" kern="0" cap="none" spc="0" normalizeH="0" baseline="-3000" noProof="0" dirty="0">
                <a:ln>
                  <a:noFill/>
                </a:ln>
                <a:solidFill>
                  <a:prstClr val="black"/>
                </a:solidFill>
                <a:effectLst/>
                <a:uLnTx/>
                <a:uFillTx/>
                <a:latin typeface="微软雅黑" pitchFamily="34" charset="-122"/>
                <a:sym typeface="Arial" pitchFamily="34" charset="0"/>
              </a:endParaRPr>
            </a:p>
          </p:txBody>
        </p:sp>
      </p:grpSp>
      <p:sp>
        <p:nvSpPr>
          <p:cNvPr id="32" name="矩形 47"/>
          <p:cNvSpPr>
            <a:spLocks noChangeArrowheads="1"/>
          </p:cNvSpPr>
          <p:nvPr/>
        </p:nvSpPr>
        <p:spPr bwMode="auto">
          <a:xfrm>
            <a:off x="1400970" y="1595438"/>
            <a:ext cx="9509125" cy="1266236"/>
          </a:xfrm>
          <a:prstGeom prst="rect">
            <a:avLst/>
          </a:prstGeom>
          <a:noFill/>
          <a:ln w="9525">
            <a:noFill/>
            <a:bevel/>
            <a:headEnd/>
            <a:tailEnd/>
          </a:ln>
        </p:spPr>
        <p:txBody>
          <a:bodyPr lIns="91431" tIns="45716" rIns="91431" bIns="45716">
            <a:spAutoFit/>
          </a:bodyPr>
          <a:lstStyle/>
          <a:p>
            <a:pPr defTabSz="1219261">
              <a:lnSpc>
                <a:spcPct val="130000"/>
              </a:lnSpc>
            </a:pPr>
            <a:r>
              <a:rPr lang="zh-CN" altLang="en-US" sz="1467" dirty="0">
                <a:solidFill>
                  <a:prstClr val="white"/>
                </a:solidFill>
                <a:latin typeface="微软雅黑" pitchFamily="34" charset="-122"/>
                <a:sym typeface="方正兰亭黑_GBK" pitchFamily="2"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3200" dirty="0">
              <a:solidFill>
                <a:prstClr val="white"/>
              </a:solidFill>
              <a:latin typeface="微软雅黑" pitchFamily="34" charset="-122"/>
            </a:endParaRPr>
          </a:p>
        </p:txBody>
      </p:sp>
      <p:sp>
        <p:nvSpPr>
          <p:cNvPr id="33" name="矩形 48"/>
          <p:cNvSpPr>
            <a:spLocks noChangeArrowheads="1"/>
          </p:cNvSpPr>
          <p:nvPr/>
        </p:nvSpPr>
        <p:spPr bwMode="auto">
          <a:xfrm>
            <a:off x="5941220" y="3133726"/>
            <a:ext cx="1550988" cy="441203"/>
          </a:xfrm>
          <a:prstGeom prst="rect">
            <a:avLst/>
          </a:prstGeom>
          <a:noFill/>
          <a:ln w="9525">
            <a:noFill/>
            <a:miter lim="800000"/>
            <a:headEnd/>
            <a:tailEnd/>
          </a:ln>
        </p:spPr>
        <p:txBody>
          <a:bodyPr lIns="91431" tIns="45716" rIns="91431" bIns="45716">
            <a:spAutoFit/>
          </a:bodyPr>
          <a:lstStyle/>
          <a:p>
            <a:pPr defTabSz="1219261"/>
            <a:r>
              <a:rPr lang="zh-CN" altLang="en-US" sz="2267" dirty="0">
                <a:solidFill>
                  <a:prstClr val="white"/>
                </a:solidFill>
                <a:latin typeface="微软雅黑" pitchFamily="34" charset="-122"/>
                <a:sym typeface="方正兰亭黑_GBK" pitchFamily="2" charset="-122"/>
              </a:rPr>
              <a:t>添加标题</a:t>
            </a:r>
            <a:endParaRPr lang="en-US" sz="2267" dirty="0">
              <a:solidFill>
                <a:prstClr val="white"/>
              </a:solidFill>
              <a:latin typeface="微软雅黑" pitchFamily="34" charset="-122"/>
              <a:sym typeface="方正兰亭黑_GBK" pitchFamily="2" charset="-122"/>
            </a:endParaRPr>
          </a:p>
        </p:txBody>
      </p:sp>
      <p:sp>
        <p:nvSpPr>
          <p:cNvPr id="34" name="矩形 47"/>
          <p:cNvSpPr>
            <a:spLocks noChangeArrowheads="1"/>
          </p:cNvSpPr>
          <p:nvPr/>
        </p:nvSpPr>
        <p:spPr bwMode="auto">
          <a:xfrm>
            <a:off x="5941220" y="3554414"/>
            <a:ext cx="2390775" cy="905048"/>
          </a:xfrm>
          <a:prstGeom prst="rect">
            <a:avLst/>
          </a:prstGeom>
          <a:noFill/>
          <a:ln w="9525">
            <a:noFill/>
            <a:bevel/>
            <a:headEnd/>
            <a:tailEnd/>
          </a:ln>
        </p:spPr>
        <p:txBody>
          <a:bodyPr lIns="91431" tIns="45716" rIns="91431" bIns="45716">
            <a:spAutoFit/>
          </a:bodyPr>
          <a:lstStyle/>
          <a:p>
            <a:pPr defTabSz="1219261">
              <a:lnSpc>
                <a:spcPct val="120000"/>
              </a:lnSpc>
            </a:pPr>
            <a:r>
              <a:rPr lang="zh-CN" altLang="en-US" sz="1467" dirty="0">
                <a:solidFill>
                  <a:prstClr val="white"/>
                </a:solidFill>
                <a:latin typeface="微软雅黑" pitchFamily="34" charset="-122"/>
                <a:sym typeface="方正兰亭黑_GBK" pitchFamily="2" charset="-122"/>
              </a:rPr>
              <a:t>在此录入上述图表的描述说明，在此录入上述图表的描述说明。</a:t>
            </a:r>
            <a:endParaRPr lang="zh-CN" altLang="en-US" sz="3200" dirty="0">
              <a:solidFill>
                <a:prstClr val="white"/>
              </a:solidFill>
              <a:latin typeface="微软雅黑" pitchFamily="34" charset="-122"/>
            </a:endParaRPr>
          </a:p>
        </p:txBody>
      </p:sp>
      <p:sp>
        <p:nvSpPr>
          <p:cNvPr id="35" name="矩形 50"/>
          <p:cNvSpPr>
            <a:spLocks noChangeArrowheads="1"/>
          </p:cNvSpPr>
          <p:nvPr/>
        </p:nvSpPr>
        <p:spPr bwMode="auto">
          <a:xfrm>
            <a:off x="8484395" y="3133726"/>
            <a:ext cx="1550988" cy="441203"/>
          </a:xfrm>
          <a:prstGeom prst="rect">
            <a:avLst/>
          </a:prstGeom>
          <a:noFill/>
          <a:ln w="9525">
            <a:noFill/>
            <a:miter lim="800000"/>
            <a:headEnd/>
            <a:tailEnd/>
          </a:ln>
        </p:spPr>
        <p:txBody>
          <a:bodyPr lIns="91431" tIns="45716" rIns="91431" bIns="45716">
            <a:spAutoFit/>
          </a:bodyPr>
          <a:lstStyle/>
          <a:p>
            <a:pPr defTabSz="1219261"/>
            <a:r>
              <a:rPr lang="zh-CN" altLang="en-US" sz="2267" dirty="0">
                <a:solidFill>
                  <a:prstClr val="white"/>
                </a:solidFill>
                <a:latin typeface="微软雅黑" pitchFamily="34" charset="-122"/>
                <a:sym typeface="方正兰亭黑_GBK" pitchFamily="2" charset="-122"/>
              </a:rPr>
              <a:t>添加标题</a:t>
            </a:r>
            <a:endParaRPr lang="en-US" sz="2267" dirty="0">
              <a:solidFill>
                <a:prstClr val="white"/>
              </a:solidFill>
              <a:latin typeface="微软雅黑" pitchFamily="34" charset="-122"/>
              <a:sym typeface="方正兰亭黑_GBK" pitchFamily="2" charset="-122"/>
            </a:endParaRPr>
          </a:p>
        </p:txBody>
      </p:sp>
      <p:sp>
        <p:nvSpPr>
          <p:cNvPr id="36" name="矩形 47"/>
          <p:cNvSpPr>
            <a:spLocks noChangeArrowheads="1"/>
          </p:cNvSpPr>
          <p:nvPr/>
        </p:nvSpPr>
        <p:spPr bwMode="auto">
          <a:xfrm>
            <a:off x="8484395" y="3554414"/>
            <a:ext cx="2366963" cy="905048"/>
          </a:xfrm>
          <a:prstGeom prst="rect">
            <a:avLst/>
          </a:prstGeom>
          <a:noFill/>
          <a:ln w="9525">
            <a:noFill/>
            <a:bevel/>
            <a:headEnd/>
            <a:tailEnd/>
          </a:ln>
        </p:spPr>
        <p:txBody>
          <a:bodyPr lIns="91431" tIns="45716" rIns="91431" bIns="45716">
            <a:spAutoFit/>
          </a:bodyPr>
          <a:lstStyle/>
          <a:p>
            <a:pPr defTabSz="1219261">
              <a:lnSpc>
                <a:spcPct val="120000"/>
              </a:lnSpc>
            </a:pPr>
            <a:r>
              <a:rPr lang="zh-CN" altLang="en-US" sz="1467" dirty="0">
                <a:solidFill>
                  <a:prstClr val="white"/>
                </a:solidFill>
                <a:latin typeface="微软雅黑" pitchFamily="34" charset="-122"/>
                <a:sym typeface="方正兰亭黑_GBK" pitchFamily="2" charset="-122"/>
              </a:rPr>
              <a:t>在此录入上述图表的描述说明，在此录入上述图表的描述说明。</a:t>
            </a:r>
            <a:endParaRPr lang="zh-CN" altLang="en-US" sz="3200" dirty="0">
              <a:solidFill>
                <a:prstClr val="white"/>
              </a:solidFill>
              <a:latin typeface="微软雅黑" pitchFamily="34" charset="-122"/>
            </a:endParaRPr>
          </a:p>
        </p:txBody>
      </p:sp>
      <p:sp>
        <p:nvSpPr>
          <p:cNvPr id="37" name="矩形 54"/>
          <p:cNvSpPr>
            <a:spLocks noChangeArrowheads="1"/>
          </p:cNvSpPr>
          <p:nvPr/>
        </p:nvSpPr>
        <p:spPr bwMode="auto">
          <a:xfrm>
            <a:off x="5941220" y="4618040"/>
            <a:ext cx="1550988" cy="441203"/>
          </a:xfrm>
          <a:prstGeom prst="rect">
            <a:avLst/>
          </a:prstGeom>
          <a:noFill/>
          <a:ln w="9525">
            <a:noFill/>
            <a:miter lim="800000"/>
            <a:headEnd/>
            <a:tailEnd/>
          </a:ln>
        </p:spPr>
        <p:txBody>
          <a:bodyPr lIns="91431" tIns="45716" rIns="91431" bIns="45716">
            <a:spAutoFit/>
          </a:bodyPr>
          <a:lstStyle/>
          <a:p>
            <a:pPr defTabSz="1219261"/>
            <a:r>
              <a:rPr lang="zh-CN" altLang="en-US" sz="2267">
                <a:solidFill>
                  <a:prstClr val="white"/>
                </a:solidFill>
                <a:latin typeface="微软雅黑" pitchFamily="34" charset="-122"/>
                <a:sym typeface="方正兰亭黑_GBK" pitchFamily="2" charset="-122"/>
              </a:rPr>
              <a:t>添加标题</a:t>
            </a:r>
            <a:endParaRPr lang="en-US" sz="2267">
              <a:solidFill>
                <a:prstClr val="white"/>
              </a:solidFill>
              <a:latin typeface="微软雅黑" pitchFamily="34" charset="-122"/>
              <a:sym typeface="方正兰亭黑_GBK" pitchFamily="2" charset="-122"/>
            </a:endParaRPr>
          </a:p>
        </p:txBody>
      </p:sp>
      <p:sp>
        <p:nvSpPr>
          <p:cNvPr id="38" name="矩形 47"/>
          <p:cNvSpPr>
            <a:spLocks noChangeArrowheads="1"/>
          </p:cNvSpPr>
          <p:nvPr/>
        </p:nvSpPr>
        <p:spPr bwMode="auto">
          <a:xfrm>
            <a:off x="5941220" y="5038726"/>
            <a:ext cx="2390775" cy="905048"/>
          </a:xfrm>
          <a:prstGeom prst="rect">
            <a:avLst/>
          </a:prstGeom>
          <a:noFill/>
          <a:ln w="9525">
            <a:noFill/>
            <a:bevel/>
            <a:headEnd/>
            <a:tailEnd/>
          </a:ln>
        </p:spPr>
        <p:txBody>
          <a:bodyPr lIns="91431" tIns="45716" rIns="91431" bIns="45716">
            <a:spAutoFit/>
          </a:bodyPr>
          <a:lstStyle/>
          <a:p>
            <a:pPr defTabSz="1219261">
              <a:lnSpc>
                <a:spcPct val="120000"/>
              </a:lnSpc>
            </a:pPr>
            <a:r>
              <a:rPr lang="zh-CN" altLang="en-US" sz="1467">
                <a:solidFill>
                  <a:prstClr val="white"/>
                </a:solidFill>
                <a:latin typeface="微软雅黑" pitchFamily="34" charset="-122"/>
                <a:sym typeface="方正兰亭黑_GBK" pitchFamily="2" charset="-122"/>
              </a:rPr>
              <a:t>在此录入上述图表的描述说明，在此录入上述图表的描述说明。</a:t>
            </a:r>
            <a:endParaRPr lang="zh-CN" altLang="en-US" sz="3200">
              <a:solidFill>
                <a:prstClr val="white"/>
              </a:solidFill>
              <a:latin typeface="微软雅黑" pitchFamily="34" charset="-122"/>
            </a:endParaRPr>
          </a:p>
        </p:txBody>
      </p:sp>
      <p:sp>
        <p:nvSpPr>
          <p:cNvPr id="39" name="矩形 56"/>
          <p:cNvSpPr>
            <a:spLocks noChangeArrowheads="1"/>
          </p:cNvSpPr>
          <p:nvPr/>
        </p:nvSpPr>
        <p:spPr bwMode="auto">
          <a:xfrm>
            <a:off x="8484395" y="4618040"/>
            <a:ext cx="1550988" cy="441203"/>
          </a:xfrm>
          <a:prstGeom prst="rect">
            <a:avLst/>
          </a:prstGeom>
          <a:noFill/>
          <a:ln w="9525">
            <a:noFill/>
            <a:miter lim="800000"/>
            <a:headEnd/>
            <a:tailEnd/>
          </a:ln>
        </p:spPr>
        <p:txBody>
          <a:bodyPr lIns="91431" tIns="45716" rIns="91431" bIns="45716">
            <a:spAutoFit/>
          </a:bodyPr>
          <a:lstStyle/>
          <a:p>
            <a:pPr defTabSz="1219261"/>
            <a:r>
              <a:rPr lang="zh-CN" altLang="en-US" sz="2267">
                <a:solidFill>
                  <a:prstClr val="white"/>
                </a:solidFill>
                <a:latin typeface="微软雅黑" pitchFamily="34" charset="-122"/>
                <a:sym typeface="方正兰亭黑_GBK" pitchFamily="2" charset="-122"/>
              </a:rPr>
              <a:t>添加标题</a:t>
            </a:r>
            <a:endParaRPr lang="en-US" sz="2267">
              <a:solidFill>
                <a:prstClr val="white"/>
              </a:solidFill>
              <a:latin typeface="微软雅黑" pitchFamily="34" charset="-122"/>
              <a:sym typeface="方正兰亭黑_GBK" pitchFamily="2" charset="-122"/>
            </a:endParaRPr>
          </a:p>
        </p:txBody>
      </p:sp>
      <p:sp>
        <p:nvSpPr>
          <p:cNvPr id="40" name="矩形 47"/>
          <p:cNvSpPr>
            <a:spLocks noChangeArrowheads="1"/>
          </p:cNvSpPr>
          <p:nvPr/>
        </p:nvSpPr>
        <p:spPr bwMode="auto">
          <a:xfrm>
            <a:off x="8484395" y="5038726"/>
            <a:ext cx="2366963" cy="905048"/>
          </a:xfrm>
          <a:prstGeom prst="rect">
            <a:avLst/>
          </a:prstGeom>
          <a:noFill/>
          <a:ln w="9525">
            <a:noFill/>
            <a:bevel/>
            <a:headEnd/>
            <a:tailEnd/>
          </a:ln>
        </p:spPr>
        <p:txBody>
          <a:bodyPr lIns="91431" tIns="45716" rIns="91431" bIns="45716">
            <a:spAutoFit/>
          </a:bodyPr>
          <a:lstStyle/>
          <a:p>
            <a:pPr defTabSz="1219261">
              <a:lnSpc>
                <a:spcPct val="120000"/>
              </a:lnSpc>
            </a:pPr>
            <a:r>
              <a:rPr lang="zh-CN" altLang="en-US" sz="1467">
                <a:solidFill>
                  <a:prstClr val="white"/>
                </a:solidFill>
                <a:latin typeface="微软雅黑" pitchFamily="34" charset="-122"/>
                <a:sym typeface="方正兰亭黑_GBK" pitchFamily="2" charset="-122"/>
              </a:rPr>
              <a:t>在此录入上述图表的描述说明，在此录入上述图表的描述说明。</a:t>
            </a:r>
            <a:endParaRPr lang="zh-CN" altLang="en-US" sz="3200">
              <a:solidFill>
                <a:prstClr val="white"/>
              </a:solidFill>
              <a:latin typeface="微软雅黑" pitchFamily="34" charset="-122"/>
            </a:endParaRPr>
          </a:p>
        </p:txBody>
      </p:sp>
    </p:spTree>
    <p:extLst>
      <p:ext uri="{BB962C8B-B14F-4D97-AF65-F5344CB8AC3E}">
        <p14:creationId xmlns:p14="http://schemas.microsoft.com/office/powerpoint/2010/main" val="31419219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barn(outVertical)">
                                      <p:cBhvr>
                                        <p:cTn id="12" dur="500"/>
                                        <p:tgtEl>
                                          <p:spTgt spid="32"/>
                                        </p:tgtEl>
                                      </p:cBhvr>
                                    </p:animEffect>
                                  </p:childTnLst>
                                </p:cTn>
                              </p:par>
                            </p:childTnLst>
                          </p:cTn>
                        </p:par>
                        <p:par>
                          <p:cTn id="13" fill="hold">
                            <p:stCondLst>
                              <p:cond delay="1250"/>
                            </p:stCondLst>
                            <p:childTnLst>
                              <p:par>
                                <p:cTn id="14" presetID="12" presetClass="entr" presetSubtype="4" fill="hold" nodeType="afterEffect">
                                  <p:stCondLst>
                                    <p:cond delay="250"/>
                                  </p:stCondLst>
                                  <p:childTnLst>
                                    <p:set>
                                      <p:cBhvr>
                                        <p:cTn id="15" dur="1" fill="hold">
                                          <p:stCondLst>
                                            <p:cond delay="0"/>
                                          </p:stCondLst>
                                        </p:cTn>
                                        <p:tgtEl>
                                          <p:spTgt spid="3"/>
                                        </p:tgtEl>
                                        <p:attrNameLst>
                                          <p:attrName>style.visibility</p:attrName>
                                        </p:attrNameLst>
                                      </p:cBhvr>
                                      <p:to>
                                        <p:strVal val="visible"/>
                                      </p:to>
                                    </p:set>
                                    <p:anim calcmode="lin" valueType="num">
                                      <p:cBhvr>
                                        <p:cTn id="16" dur="400"/>
                                        <p:tgtEl>
                                          <p:spTgt spid="3"/>
                                        </p:tgtEl>
                                        <p:attrNameLst>
                                          <p:attrName>ppt_y</p:attrName>
                                        </p:attrNameLst>
                                      </p:cBhvr>
                                      <p:tavLst>
                                        <p:tav tm="0">
                                          <p:val>
                                            <p:strVal val="#ppt_y+#ppt_h*1.125000"/>
                                          </p:val>
                                        </p:tav>
                                        <p:tav tm="100000">
                                          <p:val>
                                            <p:strVal val="#ppt_y"/>
                                          </p:val>
                                        </p:tav>
                                      </p:tavLst>
                                    </p:anim>
                                    <p:animEffect>
                                      <p:cBhvr>
                                        <p:cTn id="17" dur="400"/>
                                        <p:tgtEl>
                                          <p:spTgt spid="3"/>
                                        </p:tgtEl>
                                      </p:cBhvr>
                                    </p:animEffect>
                                  </p:childTnLst>
                                </p:cTn>
                              </p:par>
                            </p:childTnLst>
                          </p:cTn>
                        </p:par>
                        <p:par>
                          <p:cTn id="18" fill="hold">
                            <p:stCondLst>
                              <p:cond delay="1900"/>
                            </p:stCondLst>
                            <p:childTnLst>
                              <p:par>
                                <p:cTn id="19" presetID="14" presetClass="entr" presetSubtype="10"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childTnLst>
                          </p:cTn>
                        </p:par>
                        <p:par>
                          <p:cTn id="22" fill="hold">
                            <p:stCondLst>
                              <p:cond delay="2400"/>
                            </p:stCondLst>
                            <p:childTnLst>
                              <p:par>
                                <p:cTn id="23" presetID="14" presetClass="entr" presetSubtype="1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randombar(horizontal)">
                                      <p:cBhvr>
                                        <p:cTn id="25" dur="500"/>
                                        <p:tgtEl>
                                          <p:spTgt spid="34"/>
                                        </p:tgtEl>
                                      </p:cBhvr>
                                    </p:animEffect>
                                  </p:childTnLst>
                                </p:cTn>
                              </p:par>
                            </p:childTnLst>
                          </p:cTn>
                        </p:par>
                        <p:par>
                          <p:cTn id="26" fill="hold">
                            <p:stCondLst>
                              <p:cond delay="2900"/>
                            </p:stCondLst>
                            <p:childTnLst>
                              <p:par>
                                <p:cTn id="27" presetID="12" presetClass="entr" presetSubtype="4"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400"/>
                                        <p:tgtEl>
                                          <p:spTgt spid="11"/>
                                        </p:tgtEl>
                                        <p:attrNameLst>
                                          <p:attrName>ppt_y</p:attrName>
                                        </p:attrNameLst>
                                      </p:cBhvr>
                                      <p:tavLst>
                                        <p:tav tm="0">
                                          <p:val>
                                            <p:strVal val="#ppt_y+#ppt_h*1.125000"/>
                                          </p:val>
                                        </p:tav>
                                        <p:tav tm="100000">
                                          <p:val>
                                            <p:strVal val="#ppt_y"/>
                                          </p:val>
                                        </p:tav>
                                      </p:tavLst>
                                    </p:anim>
                                    <p:animEffect>
                                      <p:cBhvr>
                                        <p:cTn id="30" dur="400"/>
                                        <p:tgtEl>
                                          <p:spTgt spid="11"/>
                                        </p:tgtEl>
                                      </p:cBhvr>
                                    </p:animEffect>
                                  </p:childTnLst>
                                </p:cTn>
                              </p:par>
                            </p:childTnLst>
                          </p:cTn>
                        </p:par>
                        <p:par>
                          <p:cTn id="31" fill="hold">
                            <p:stCondLst>
                              <p:cond delay="3300"/>
                            </p:stCondLst>
                            <p:childTnLst>
                              <p:par>
                                <p:cTn id="32" presetID="14" presetClass="entr" presetSubtype="1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randombar(horizontal)">
                                      <p:cBhvr>
                                        <p:cTn id="34" dur="500"/>
                                        <p:tgtEl>
                                          <p:spTgt spid="35"/>
                                        </p:tgtEl>
                                      </p:cBhvr>
                                    </p:animEffect>
                                  </p:childTnLst>
                                </p:cTn>
                              </p:par>
                            </p:childTnLst>
                          </p:cTn>
                        </p:par>
                        <p:par>
                          <p:cTn id="35" fill="hold">
                            <p:stCondLst>
                              <p:cond delay="3800"/>
                            </p:stCondLst>
                            <p:childTnLst>
                              <p:par>
                                <p:cTn id="36" presetID="14" presetClass="entr" presetSubtype="1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randombar(horizontal)">
                                      <p:cBhvr>
                                        <p:cTn id="38" dur="500"/>
                                        <p:tgtEl>
                                          <p:spTgt spid="36"/>
                                        </p:tgtEl>
                                      </p:cBhvr>
                                    </p:animEffect>
                                  </p:childTnLst>
                                </p:cTn>
                              </p:par>
                            </p:childTnLst>
                          </p:cTn>
                        </p:par>
                        <p:par>
                          <p:cTn id="39" fill="hold">
                            <p:stCondLst>
                              <p:cond delay="4300"/>
                            </p:stCondLst>
                            <p:childTnLst>
                              <p:par>
                                <p:cTn id="40" presetID="12" presetClass="entr" presetSubtype="4"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400"/>
                                        <p:tgtEl>
                                          <p:spTgt spid="18"/>
                                        </p:tgtEl>
                                        <p:attrNameLst>
                                          <p:attrName>ppt_y</p:attrName>
                                        </p:attrNameLst>
                                      </p:cBhvr>
                                      <p:tavLst>
                                        <p:tav tm="0">
                                          <p:val>
                                            <p:strVal val="#ppt_y+#ppt_h*1.125000"/>
                                          </p:val>
                                        </p:tav>
                                        <p:tav tm="100000">
                                          <p:val>
                                            <p:strVal val="#ppt_y"/>
                                          </p:val>
                                        </p:tav>
                                      </p:tavLst>
                                    </p:anim>
                                    <p:animEffect>
                                      <p:cBhvr>
                                        <p:cTn id="43" dur="400"/>
                                        <p:tgtEl>
                                          <p:spTgt spid="18"/>
                                        </p:tgtEl>
                                      </p:cBhvr>
                                    </p:animEffect>
                                  </p:childTnLst>
                                </p:cTn>
                              </p:par>
                            </p:childTnLst>
                          </p:cTn>
                        </p:par>
                        <p:par>
                          <p:cTn id="44" fill="hold">
                            <p:stCondLst>
                              <p:cond delay="4700"/>
                            </p:stCondLst>
                            <p:childTnLst>
                              <p:par>
                                <p:cTn id="45" presetID="14" presetClass="entr" presetSubtype="1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randombar(horizontal)">
                                      <p:cBhvr>
                                        <p:cTn id="47" dur="500"/>
                                        <p:tgtEl>
                                          <p:spTgt spid="37"/>
                                        </p:tgtEl>
                                      </p:cBhvr>
                                    </p:animEffect>
                                  </p:childTnLst>
                                </p:cTn>
                              </p:par>
                            </p:childTnLst>
                          </p:cTn>
                        </p:par>
                        <p:par>
                          <p:cTn id="48" fill="hold">
                            <p:stCondLst>
                              <p:cond delay="5200"/>
                            </p:stCondLst>
                            <p:childTnLst>
                              <p:par>
                                <p:cTn id="49" presetID="14" presetClass="entr" presetSubtype="1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randombar(horizontal)">
                                      <p:cBhvr>
                                        <p:cTn id="51" dur="500"/>
                                        <p:tgtEl>
                                          <p:spTgt spid="38"/>
                                        </p:tgtEl>
                                      </p:cBhvr>
                                    </p:animEffect>
                                  </p:childTnLst>
                                </p:cTn>
                              </p:par>
                            </p:childTnLst>
                          </p:cTn>
                        </p:par>
                        <p:par>
                          <p:cTn id="52" fill="hold">
                            <p:stCondLst>
                              <p:cond delay="5700"/>
                            </p:stCondLst>
                            <p:childTnLst>
                              <p:par>
                                <p:cTn id="53" presetID="12" presetClass="entr" presetSubtype="4"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400"/>
                                        <p:tgtEl>
                                          <p:spTgt spid="25"/>
                                        </p:tgtEl>
                                        <p:attrNameLst>
                                          <p:attrName>ppt_y</p:attrName>
                                        </p:attrNameLst>
                                      </p:cBhvr>
                                      <p:tavLst>
                                        <p:tav tm="0">
                                          <p:val>
                                            <p:strVal val="#ppt_y+#ppt_h*1.125000"/>
                                          </p:val>
                                        </p:tav>
                                        <p:tav tm="100000">
                                          <p:val>
                                            <p:strVal val="#ppt_y"/>
                                          </p:val>
                                        </p:tav>
                                      </p:tavLst>
                                    </p:anim>
                                    <p:animEffect>
                                      <p:cBhvr>
                                        <p:cTn id="56" dur="400"/>
                                        <p:tgtEl>
                                          <p:spTgt spid="25"/>
                                        </p:tgtEl>
                                      </p:cBhvr>
                                    </p:animEffect>
                                  </p:childTnLst>
                                </p:cTn>
                              </p:par>
                            </p:childTnLst>
                          </p:cTn>
                        </p:par>
                        <p:par>
                          <p:cTn id="57" fill="hold">
                            <p:stCondLst>
                              <p:cond delay="6100"/>
                            </p:stCondLst>
                            <p:childTnLst>
                              <p:par>
                                <p:cTn id="58" presetID="14" presetClass="entr" presetSubtype="10" fill="hold" grpId="0"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randombar(horizontal)">
                                      <p:cBhvr>
                                        <p:cTn id="60" dur="500"/>
                                        <p:tgtEl>
                                          <p:spTgt spid="39"/>
                                        </p:tgtEl>
                                      </p:cBhvr>
                                    </p:animEffect>
                                  </p:childTnLst>
                                </p:cTn>
                              </p:par>
                            </p:childTnLst>
                          </p:cTn>
                        </p:par>
                        <p:par>
                          <p:cTn id="61" fill="hold">
                            <p:stCondLst>
                              <p:cond delay="6600"/>
                            </p:stCondLst>
                            <p:childTnLst>
                              <p:par>
                                <p:cTn id="62" presetID="14" presetClass="entr" presetSubtype="1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randombar(horizontal)">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bldLvl="0" autoUpdateAnimBg="0"/>
      <p:bldP spid="33" grpId="0"/>
      <p:bldP spid="34" grpId="0"/>
      <p:bldP spid="35" grpId="0"/>
      <p:bldP spid="36" grpId="0"/>
      <p:bldP spid="37" grpId="0"/>
      <p:bldP spid="38" grpId="0"/>
      <p:bldP spid="39"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87604" y="2181151"/>
            <a:ext cx="3505200" cy="1600200"/>
            <a:chOff x="6987604" y="2181151"/>
            <a:chExt cx="3505200" cy="1600200"/>
          </a:xfrm>
        </p:grpSpPr>
        <p:sp>
          <p:nvSpPr>
            <p:cNvPr id="3" name="U-Turn Arrow 11"/>
            <p:cNvSpPr/>
            <p:nvPr/>
          </p:nvSpPr>
          <p:spPr>
            <a:xfrm rot="5400000" flipH="1">
              <a:off x="7940104" y="1228651"/>
              <a:ext cx="1600200" cy="3505200"/>
            </a:xfrm>
            <a:prstGeom prst="uturnArrow">
              <a:avLst>
                <a:gd name="adj1" fmla="val 14474"/>
                <a:gd name="adj2" fmla="val 18135"/>
                <a:gd name="adj3" fmla="val 28662"/>
                <a:gd name="adj4" fmla="val 43750"/>
                <a:gd name="adj5" fmla="val 6019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31"/>
            <p:cNvGrpSpPr/>
            <p:nvPr/>
          </p:nvGrpSpPr>
          <p:grpSpPr>
            <a:xfrm>
              <a:off x="9498919" y="2840627"/>
              <a:ext cx="432335" cy="455990"/>
              <a:chOff x="8804275" y="3135313"/>
              <a:chExt cx="449263" cy="476250"/>
            </a:xfrm>
            <a:solidFill>
              <a:srgbClr val="FFC000"/>
            </a:solidFill>
          </p:grpSpPr>
          <p:sp>
            <p:nvSpPr>
              <p:cNvPr id="30" name="Freeform 32"/>
              <p:cNvSpPr>
                <a:spLocks noEditPoints="1"/>
              </p:cNvSpPr>
              <p:nvPr/>
            </p:nvSpPr>
            <p:spPr bwMode="auto">
              <a:xfrm>
                <a:off x="9040813" y="3322638"/>
                <a:ext cx="212725" cy="288925"/>
              </a:xfrm>
              <a:custGeom>
                <a:avLst/>
                <a:gdLst>
                  <a:gd name="T0" fmla="*/ 43 w 57"/>
                  <a:gd name="T1" fmla="*/ 0 h 77"/>
                  <a:gd name="T2" fmla="*/ 14 w 57"/>
                  <a:gd name="T3" fmla="*/ 0 h 77"/>
                  <a:gd name="T4" fmla="*/ 0 w 57"/>
                  <a:gd name="T5" fmla="*/ 13 h 77"/>
                  <a:gd name="T6" fmla="*/ 0 w 57"/>
                  <a:gd name="T7" fmla="*/ 63 h 77"/>
                  <a:gd name="T8" fmla="*/ 14 w 57"/>
                  <a:gd name="T9" fmla="*/ 77 h 77"/>
                  <a:gd name="T10" fmla="*/ 43 w 57"/>
                  <a:gd name="T11" fmla="*/ 77 h 77"/>
                  <a:gd name="T12" fmla="*/ 57 w 57"/>
                  <a:gd name="T13" fmla="*/ 63 h 77"/>
                  <a:gd name="T14" fmla="*/ 57 w 57"/>
                  <a:gd name="T15" fmla="*/ 13 h 77"/>
                  <a:gd name="T16" fmla="*/ 43 w 57"/>
                  <a:gd name="T17" fmla="*/ 0 h 77"/>
                  <a:gd name="T18" fmla="*/ 28 w 57"/>
                  <a:gd name="T19" fmla="*/ 72 h 77"/>
                  <a:gd name="T20" fmla="*/ 25 w 57"/>
                  <a:gd name="T21" fmla="*/ 69 h 77"/>
                  <a:gd name="T22" fmla="*/ 28 w 57"/>
                  <a:gd name="T23" fmla="*/ 66 h 77"/>
                  <a:gd name="T24" fmla="*/ 31 w 57"/>
                  <a:gd name="T25" fmla="*/ 69 h 77"/>
                  <a:gd name="T26" fmla="*/ 28 w 57"/>
                  <a:gd name="T27" fmla="*/ 72 h 77"/>
                  <a:gd name="T28" fmla="*/ 46 w 57"/>
                  <a:gd name="T29" fmla="*/ 61 h 77"/>
                  <a:gd name="T30" fmla="*/ 11 w 57"/>
                  <a:gd name="T31" fmla="*/ 61 h 77"/>
                  <a:gd name="T32" fmla="*/ 11 w 57"/>
                  <a:gd name="T33" fmla="*/ 10 h 77"/>
                  <a:gd name="T34" fmla="*/ 46 w 57"/>
                  <a:gd name="T35" fmla="*/ 10 h 77"/>
                  <a:gd name="T36" fmla="*/ 46 w 57"/>
                  <a:gd name="T37"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77">
                    <a:moveTo>
                      <a:pt x="43" y="0"/>
                    </a:moveTo>
                    <a:cubicBezTo>
                      <a:pt x="14" y="0"/>
                      <a:pt x="14" y="0"/>
                      <a:pt x="14" y="0"/>
                    </a:cubicBezTo>
                    <a:cubicBezTo>
                      <a:pt x="6" y="0"/>
                      <a:pt x="0" y="6"/>
                      <a:pt x="0" y="13"/>
                    </a:cubicBezTo>
                    <a:cubicBezTo>
                      <a:pt x="0" y="63"/>
                      <a:pt x="0" y="63"/>
                      <a:pt x="0" y="63"/>
                    </a:cubicBezTo>
                    <a:cubicBezTo>
                      <a:pt x="0" y="71"/>
                      <a:pt x="6" y="77"/>
                      <a:pt x="14" y="77"/>
                    </a:cubicBezTo>
                    <a:cubicBezTo>
                      <a:pt x="43" y="77"/>
                      <a:pt x="43" y="77"/>
                      <a:pt x="43" y="77"/>
                    </a:cubicBezTo>
                    <a:cubicBezTo>
                      <a:pt x="51" y="77"/>
                      <a:pt x="57" y="71"/>
                      <a:pt x="57" y="63"/>
                    </a:cubicBezTo>
                    <a:cubicBezTo>
                      <a:pt x="57" y="13"/>
                      <a:pt x="57" y="13"/>
                      <a:pt x="57" y="13"/>
                    </a:cubicBezTo>
                    <a:cubicBezTo>
                      <a:pt x="57" y="6"/>
                      <a:pt x="51" y="0"/>
                      <a:pt x="43" y="0"/>
                    </a:cubicBezTo>
                    <a:close/>
                    <a:moveTo>
                      <a:pt x="28" y="72"/>
                    </a:moveTo>
                    <a:cubicBezTo>
                      <a:pt x="27" y="72"/>
                      <a:pt x="25" y="70"/>
                      <a:pt x="25" y="69"/>
                    </a:cubicBezTo>
                    <a:cubicBezTo>
                      <a:pt x="25" y="67"/>
                      <a:pt x="27" y="66"/>
                      <a:pt x="28" y="66"/>
                    </a:cubicBezTo>
                    <a:cubicBezTo>
                      <a:pt x="30" y="66"/>
                      <a:pt x="31" y="67"/>
                      <a:pt x="31" y="69"/>
                    </a:cubicBezTo>
                    <a:cubicBezTo>
                      <a:pt x="31" y="70"/>
                      <a:pt x="30" y="72"/>
                      <a:pt x="28" y="72"/>
                    </a:cubicBezTo>
                    <a:close/>
                    <a:moveTo>
                      <a:pt x="46" y="61"/>
                    </a:moveTo>
                    <a:cubicBezTo>
                      <a:pt x="11" y="61"/>
                      <a:pt x="11" y="61"/>
                      <a:pt x="11" y="61"/>
                    </a:cubicBezTo>
                    <a:cubicBezTo>
                      <a:pt x="11" y="10"/>
                      <a:pt x="11" y="10"/>
                      <a:pt x="11" y="10"/>
                    </a:cubicBezTo>
                    <a:cubicBezTo>
                      <a:pt x="46" y="10"/>
                      <a:pt x="46" y="10"/>
                      <a:pt x="46" y="10"/>
                    </a:cubicBezTo>
                    <a:lnTo>
                      <a:pt x="4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33"/>
              <p:cNvSpPr/>
              <p:nvPr/>
            </p:nvSpPr>
            <p:spPr bwMode="auto">
              <a:xfrm>
                <a:off x="8804275" y="3135313"/>
                <a:ext cx="412750" cy="461963"/>
              </a:xfrm>
              <a:custGeom>
                <a:avLst/>
                <a:gdLst>
                  <a:gd name="T0" fmla="*/ 37 w 110"/>
                  <a:gd name="T1" fmla="*/ 61 h 123"/>
                  <a:gd name="T2" fmla="*/ 76 w 110"/>
                  <a:gd name="T3" fmla="*/ 42 h 123"/>
                  <a:gd name="T4" fmla="*/ 100 w 110"/>
                  <a:gd name="T5" fmla="*/ 42 h 123"/>
                  <a:gd name="T6" fmla="*/ 102 w 110"/>
                  <a:gd name="T7" fmla="*/ 37 h 123"/>
                  <a:gd name="T8" fmla="*/ 106 w 110"/>
                  <a:gd name="T9" fmla="*/ 33 h 123"/>
                  <a:gd name="T10" fmla="*/ 107 w 110"/>
                  <a:gd name="T11" fmla="*/ 20 h 123"/>
                  <a:gd name="T12" fmla="*/ 91 w 110"/>
                  <a:gd name="T13" fmla="*/ 15 h 123"/>
                  <a:gd name="T14" fmla="*/ 85 w 110"/>
                  <a:gd name="T15" fmla="*/ 21 h 123"/>
                  <a:gd name="T16" fmla="*/ 85 w 110"/>
                  <a:gd name="T17" fmla="*/ 21 h 123"/>
                  <a:gd name="T18" fmla="*/ 75 w 110"/>
                  <a:gd name="T19" fmla="*/ 21 h 123"/>
                  <a:gd name="T20" fmla="*/ 73 w 110"/>
                  <a:gd name="T21" fmla="*/ 14 h 123"/>
                  <a:gd name="T22" fmla="*/ 73 w 110"/>
                  <a:gd name="T23" fmla="*/ 8 h 123"/>
                  <a:gd name="T24" fmla="*/ 58 w 110"/>
                  <a:gd name="T25" fmla="*/ 0 h 123"/>
                  <a:gd name="T26" fmla="*/ 50 w 110"/>
                  <a:gd name="T27" fmla="*/ 10 h 123"/>
                  <a:gd name="T28" fmla="*/ 50 w 110"/>
                  <a:gd name="T29" fmla="*/ 16 h 123"/>
                  <a:gd name="T30" fmla="*/ 50 w 110"/>
                  <a:gd name="T31" fmla="*/ 16 h 123"/>
                  <a:gd name="T32" fmla="*/ 50 w 110"/>
                  <a:gd name="T33" fmla="*/ 17 h 123"/>
                  <a:gd name="T34" fmla="*/ 50 w 110"/>
                  <a:gd name="T35" fmla="*/ 17 h 123"/>
                  <a:gd name="T36" fmla="*/ 49 w 110"/>
                  <a:gd name="T37" fmla="*/ 18 h 123"/>
                  <a:gd name="T38" fmla="*/ 49 w 110"/>
                  <a:gd name="T39" fmla="*/ 19 h 123"/>
                  <a:gd name="T40" fmla="*/ 42 w 110"/>
                  <a:gd name="T41" fmla="*/ 23 h 123"/>
                  <a:gd name="T42" fmla="*/ 36 w 110"/>
                  <a:gd name="T43" fmla="*/ 20 h 123"/>
                  <a:gd name="T44" fmla="*/ 32 w 110"/>
                  <a:gd name="T45" fmla="*/ 15 h 123"/>
                  <a:gd name="T46" fmla="*/ 15 w 110"/>
                  <a:gd name="T47" fmla="*/ 20 h 123"/>
                  <a:gd name="T48" fmla="*/ 17 w 110"/>
                  <a:gd name="T49" fmla="*/ 33 h 123"/>
                  <a:gd name="T50" fmla="*/ 21 w 110"/>
                  <a:gd name="T51" fmla="*/ 37 h 123"/>
                  <a:gd name="T52" fmla="*/ 22 w 110"/>
                  <a:gd name="T53" fmla="*/ 38 h 123"/>
                  <a:gd name="T54" fmla="*/ 22 w 110"/>
                  <a:gd name="T55" fmla="*/ 39 h 123"/>
                  <a:gd name="T56" fmla="*/ 22 w 110"/>
                  <a:gd name="T57" fmla="*/ 39 h 123"/>
                  <a:gd name="T58" fmla="*/ 22 w 110"/>
                  <a:gd name="T59" fmla="*/ 40 h 123"/>
                  <a:gd name="T60" fmla="*/ 23 w 110"/>
                  <a:gd name="T61" fmla="*/ 41 h 123"/>
                  <a:gd name="T62" fmla="*/ 23 w 110"/>
                  <a:gd name="T63" fmla="*/ 41 h 123"/>
                  <a:gd name="T64" fmla="*/ 21 w 110"/>
                  <a:gd name="T65" fmla="*/ 48 h 123"/>
                  <a:gd name="T66" fmla="*/ 14 w 110"/>
                  <a:gd name="T67" fmla="*/ 50 h 123"/>
                  <a:gd name="T68" fmla="*/ 8 w 110"/>
                  <a:gd name="T69" fmla="*/ 50 h 123"/>
                  <a:gd name="T70" fmla="*/ 0 w 110"/>
                  <a:gd name="T71" fmla="*/ 65 h 123"/>
                  <a:gd name="T72" fmla="*/ 10 w 110"/>
                  <a:gd name="T73" fmla="*/ 73 h 123"/>
                  <a:gd name="T74" fmla="*/ 17 w 110"/>
                  <a:gd name="T75" fmla="*/ 73 h 123"/>
                  <a:gd name="T76" fmla="*/ 17 w 110"/>
                  <a:gd name="T77" fmla="*/ 73 h 123"/>
                  <a:gd name="T78" fmla="*/ 23 w 110"/>
                  <a:gd name="T79" fmla="*/ 81 h 123"/>
                  <a:gd name="T80" fmla="*/ 20 w 110"/>
                  <a:gd name="T81" fmla="*/ 87 h 123"/>
                  <a:gd name="T82" fmla="*/ 17 w 110"/>
                  <a:gd name="T83" fmla="*/ 89 h 123"/>
                  <a:gd name="T84" fmla="*/ 15 w 110"/>
                  <a:gd name="T85" fmla="*/ 102 h 123"/>
                  <a:gd name="T86" fmla="*/ 32 w 110"/>
                  <a:gd name="T87" fmla="*/ 107 h 123"/>
                  <a:gd name="T88" fmla="*/ 37 w 110"/>
                  <a:gd name="T89" fmla="*/ 102 h 123"/>
                  <a:gd name="T90" fmla="*/ 38 w 110"/>
                  <a:gd name="T91" fmla="*/ 102 h 123"/>
                  <a:gd name="T92" fmla="*/ 38 w 110"/>
                  <a:gd name="T93" fmla="*/ 101 h 123"/>
                  <a:gd name="T94" fmla="*/ 39 w 110"/>
                  <a:gd name="T95" fmla="*/ 101 h 123"/>
                  <a:gd name="T96" fmla="*/ 40 w 110"/>
                  <a:gd name="T97" fmla="*/ 100 h 123"/>
                  <a:gd name="T98" fmla="*/ 40 w 110"/>
                  <a:gd name="T99" fmla="*/ 100 h 123"/>
                  <a:gd name="T100" fmla="*/ 41 w 110"/>
                  <a:gd name="T101" fmla="*/ 100 h 123"/>
                  <a:gd name="T102" fmla="*/ 41 w 110"/>
                  <a:gd name="T103" fmla="*/ 100 h 123"/>
                  <a:gd name="T104" fmla="*/ 48 w 110"/>
                  <a:gd name="T105" fmla="*/ 102 h 123"/>
                  <a:gd name="T106" fmla="*/ 50 w 110"/>
                  <a:gd name="T107" fmla="*/ 109 h 123"/>
                  <a:gd name="T108" fmla="*/ 50 w 110"/>
                  <a:gd name="T109" fmla="*/ 115 h 123"/>
                  <a:gd name="T110" fmla="*/ 58 w 110"/>
                  <a:gd name="T111" fmla="*/ 123 h 123"/>
                  <a:gd name="T112" fmla="*/ 56 w 110"/>
                  <a:gd name="T113" fmla="*/ 8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0" h="123">
                    <a:moveTo>
                      <a:pt x="56" y="85"/>
                    </a:moveTo>
                    <a:cubicBezTo>
                      <a:pt x="45" y="82"/>
                      <a:pt x="37" y="73"/>
                      <a:pt x="37" y="61"/>
                    </a:cubicBezTo>
                    <a:cubicBezTo>
                      <a:pt x="37" y="48"/>
                      <a:pt x="48" y="37"/>
                      <a:pt x="61" y="37"/>
                    </a:cubicBezTo>
                    <a:cubicBezTo>
                      <a:pt x="67" y="37"/>
                      <a:pt x="72" y="39"/>
                      <a:pt x="76" y="42"/>
                    </a:cubicBezTo>
                    <a:cubicBezTo>
                      <a:pt x="76" y="42"/>
                      <a:pt x="77" y="42"/>
                      <a:pt x="77" y="42"/>
                    </a:cubicBezTo>
                    <a:cubicBezTo>
                      <a:pt x="100" y="42"/>
                      <a:pt x="100" y="42"/>
                      <a:pt x="100" y="42"/>
                    </a:cubicBezTo>
                    <a:cubicBezTo>
                      <a:pt x="100" y="41"/>
                      <a:pt x="100" y="40"/>
                      <a:pt x="100" y="40"/>
                    </a:cubicBezTo>
                    <a:cubicBezTo>
                      <a:pt x="101" y="39"/>
                      <a:pt x="101" y="38"/>
                      <a:pt x="102" y="37"/>
                    </a:cubicBezTo>
                    <a:cubicBezTo>
                      <a:pt x="103" y="36"/>
                      <a:pt x="103" y="36"/>
                      <a:pt x="103" y="36"/>
                    </a:cubicBezTo>
                    <a:cubicBezTo>
                      <a:pt x="106" y="33"/>
                      <a:pt x="106" y="33"/>
                      <a:pt x="106" y="33"/>
                    </a:cubicBezTo>
                    <a:cubicBezTo>
                      <a:pt x="108" y="32"/>
                      <a:pt x="108" y="32"/>
                      <a:pt x="108" y="32"/>
                    </a:cubicBezTo>
                    <a:cubicBezTo>
                      <a:pt x="110" y="28"/>
                      <a:pt x="110" y="24"/>
                      <a:pt x="107" y="20"/>
                    </a:cubicBezTo>
                    <a:cubicBezTo>
                      <a:pt x="102" y="15"/>
                      <a:pt x="102" y="15"/>
                      <a:pt x="102" y="15"/>
                    </a:cubicBezTo>
                    <a:cubicBezTo>
                      <a:pt x="99" y="13"/>
                      <a:pt x="95" y="13"/>
                      <a:pt x="91" y="15"/>
                    </a:cubicBezTo>
                    <a:cubicBezTo>
                      <a:pt x="89" y="17"/>
                      <a:pt x="89" y="17"/>
                      <a:pt x="89" y="17"/>
                    </a:cubicBezTo>
                    <a:cubicBezTo>
                      <a:pt x="85" y="21"/>
                      <a:pt x="85" y="21"/>
                      <a:pt x="85" y="21"/>
                    </a:cubicBezTo>
                    <a:cubicBezTo>
                      <a:pt x="85" y="21"/>
                      <a:pt x="85" y="21"/>
                      <a:pt x="85" y="21"/>
                    </a:cubicBezTo>
                    <a:cubicBezTo>
                      <a:pt x="85" y="21"/>
                      <a:pt x="85" y="21"/>
                      <a:pt x="85" y="21"/>
                    </a:cubicBezTo>
                    <a:cubicBezTo>
                      <a:pt x="83" y="23"/>
                      <a:pt x="80" y="23"/>
                      <a:pt x="77" y="22"/>
                    </a:cubicBezTo>
                    <a:cubicBezTo>
                      <a:pt x="77" y="22"/>
                      <a:pt x="76" y="21"/>
                      <a:pt x="75" y="21"/>
                    </a:cubicBezTo>
                    <a:cubicBezTo>
                      <a:pt x="74" y="19"/>
                      <a:pt x="73" y="18"/>
                      <a:pt x="73" y="16"/>
                    </a:cubicBezTo>
                    <a:cubicBezTo>
                      <a:pt x="73" y="14"/>
                      <a:pt x="73" y="14"/>
                      <a:pt x="73" y="14"/>
                    </a:cubicBezTo>
                    <a:cubicBezTo>
                      <a:pt x="73" y="10"/>
                      <a:pt x="73" y="10"/>
                      <a:pt x="73" y="10"/>
                    </a:cubicBezTo>
                    <a:cubicBezTo>
                      <a:pt x="73" y="8"/>
                      <a:pt x="73" y="8"/>
                      <a:pt x="73" y="8"/>
                    </a:cubicBezTo>
                    <a:cubicBezTo>
                      <a:pt x="72" y="4"/>
                      <a:pt x="69" y="0"/>
                      <a:pt x="65" y="0"/>
                    </a:cubicBezTo>
                    <a:cubicBezTo>
                      <a:pt x="58" y="0"/>
                      <a:pt x="58" y="0"/>
                      <a:pt x="58" y="0"/>
                    </a:cubicBezTo>
                    <a:cubicBezTo>
                      <a:pt x="54" y="0"/>
                      <a:pt x="50" y="4"/>
                      <a:pt x="50" y="8"/>
                    </a:cubicBezTo>
                    <a:cubicBezTo>
                      <a:pt x="50" y="10"/>
                      <a:pt x="50" y="10"/>
                      <a:pt x="50" y="10"/>
                    </a:cubicBezTo>
                    <a:cubicBezTo>
                      <a:pt x="50" y="14"/>
                      <a:pt x="50" y="14"/>
                      <a:pt x="50" y="14"/>
                    </a:cubicBezTo>
                    <a:cubicBezTo>
                      <a:pt x="50" y="16"/>
                      <a:pt x="50" y="16"/>
                      <a:pt x="50" y="16"/>
                    </a:cubicBezTo>
                    <a:cubicBezTo>
                      <a:pt x="50" y="16"/>
                      <a:pt x="50" y="16"/>
                      <a:pt x="50" y="16"/>
                    </a:cubicBezTo>
                    <a:cubicBezTo>
                      <a:pt x="50" y="16"/>
                      <a:pt x="50" y="16"/>
                      <a:pt x="50" y="16"/>
                    </a:cubicBezTo>
                    <a:cubicBezTo>
                      <a:pt x="50" y="16"/>
                      <a:pt x="50" y="16"/>
                      <a:pt x="50" y="17"/>
                    </a:cubicBezTo>
                    <a:cubicBezTo>
                      <a:pt x="50" y="17"/>
                      <a:pt x="50" y="17"/>
                      <a:pt x="50" y="17"/>
                    </a:cubicBezTo>
                    <a:cubicBezTo>
                      <a:pt x="50" y="17"/>
                      <a:pt x="50" y="17"/>
                      <a:pt x="50" y="17"/>
                    </a:cubicBezTo>
                    <a:cubicBezTo>
                      <a:pt x="50" y="17"/>
                      <a:pt x="50" y="17"/>
                      <a:pt x="50" y="17"/>
                    </a:cubicBezTo>
                    <a:cubicBezTo>
                      <a:pt x="50" y="18"/>
                      <a:pt x="49" y="18"/>
                      <a:pt x="49" y="18"/>
                    </a:cubicBezTo>
                    <a:cubicBezTo>
                      <a:pt x="49" y="18"/>
                      <a:pt x="49" y="18"/>
                      <a:pt x="49" y="18"/>
                    </a:cubicBezTo>
                    <a:cubicBezTo>
                      <a:pt x="49" y="18"/>
                      <a:pt x="49" y="18"/>
                      <a:pt x="49" y="19"/>
                    </a:cubicBezTo>
                    <a:cubicBezTo>
                      <a:pt x="49" y="19"/>
                      <a:pt x="49" y="19"/>
                      <a:pt x="49" y="19"/>
                    </a:cubicBezTo>
                    <a:cubicBezTo>
                      <a:pt x="49" y="20"/>
                      <a:pt x="48" y="20"/>
                      <a:pt x="47" y="21"/>
                    </a:cubicBezTo>
                    <a:cubicBezTo>
                      <a:pt x="46" y="22"/>
                      <a:pt x="44" y="23"/>
                      <a:pt x="42" y="23"/>
                    </a:cubicBezTo>
                    <a:cubicBezTo>
                      <a:pt x="40" y="23"/>
                      <a:pt x="39" y="22"/>
                      <a:pt x="37" y="21"/>
                    </a:cubicBezTo>
                    <a:cubicBezTo>
                      <a:pt x="36" y="20"/>
                      <a:pt x="36" y="20"/>
                      <a:pt x="36" y="20"/>
                    </a:cubicBezTo>
                    <a:cubicBezTo>
                      <a:pt x="33" y="17"/>
                      <a:pt x="33" y="17"/>
                      <a:pt x="33" y="17"/>
                    </a:cubicBezTo>
                    <a:cubicBezTo>
                      <a:pt x="32" y="15"/>
                      <a:pt x="32" y="15"/>
                      <a:pt x="32" y="15"/>
                    </a:cubicBezTo>
                    <a:cubicBezTo>
                      <a:pt x="28" y="13"/>
                      <a:pt x="24" y="13"/>
                      <a:pt x="20" y="15"/>
                    </a:cubicBezTo>
                    <a:cubicBezTo>
                      <a:pt x="15" y="20"/>
                      <a:pt x="15" y="20"/>
                      <a:pt x="15" y="20"/>
                    </a:cubicBezTo>
                    <a:cubicBezTo>
                      <a:pt x="13" y="24"/>
                      <a:pt x="13" y="28"/>
                      <a:pt x="15" y="32"/>
                    </a:cubicBezTo>
                    <a:cubicBezTo>
                      <a:pt x="17" y="33"/>
                      <a:pt x="17" y="33"/>
                      <a:pt x="17" y="33"/>
                    </a:cubicBezTo>
                    <a:cubicBezTo>
                      <a:pt x="21" y="37"/>
                      <a:pt x="21" y="37"/>
                      <a:pt x="21" y="37"/>
                    </a:cubicBezTo>
                    <a:cubicBezTo>
                      <a:pt x="21" y="37"/>
                      <a:pt x="21" y="37"/>
                      <a:pt x="21" y="37"/>
                    </a:cubicBezTo>
                    <a:cubicBezTo>
                      <a:pt x="21" y="38"/>
                      <a:pt x="21" y="38"/>
                      <a:pt x="21" y="38"/>
                    </a:cubicBezTo>
                    <a:cubicBezTo>
                      <a:pt x="21" y="38"/>
                      <a:pt x="21" y="38"/>
                      <a:pt x="22" y="38"/>
                    </a:cubicBezTo>
                    <a:cubicBezTo>
                      <a:pt x="22" y="38"/>
                      <a:pt x="22" y="38"/>
                      <a:pt x="22" y="38"/>
                    </a:cubicBezTo>
                    <a:cubicBezTo>
                      <a:pt x="22" y="38"/>
                      <a:pt x="22" y="38"/>
                      <a:pt x="22" y="39"/>
                    </a:cubicBezTo>
                    <a:cubicBezTo>
                      <a:pt x="22" y="39"/>
                      <a:pt x="22" y="39"/>
                      <a:pt x="22" y="39"/>
                    </a:cubicBezTo>
                    <a:cubicBezTo>
                      <a:pt x="22" y="39"/>
                      <a:pt x="22" y="39"/>
                      <a:pt x="22" y="39"/>
                    </a:cubicBezTo>
                    <a:cubicBezTo>
                      <a:pt x="22" y="39"/>
                      <a:pt x="22" y="40"/>
                      <a:pt x="22" y="40"/>
                    </a:cubicBezTo>
                    <a:cubicBezTo>
                      <a:pt x="22" y="40"/>
                      <a:pt x="22" y="40"/>
                      <a:pt x="22" y="40"/>
                    </a:cubicBezTo>
                    <a:cubicBezTo>
                      <a:pt x="22" y="40"/>
                      <a:pt x="23" y="40"/>
                      <a:pt x="23" y="40"/>
                    </a:cubicBezTo>
                    <a:cubicBezTo>
                      <a:pt x="23" y="40"/>
                      <a:pt x="23" y="41"/>
                      <a:pt x="23" y="41"/>
                    </a:cubicBezTo>
                    <a:cubicBezTo>
                      <a:pt x="23" y="41"/>
                      <a:pt x="23" y="41"/>
                      <a:pt x="23" y="41"/>
                    </a:cubicBezTo>
                    <a:cubicBezTo>
                      <a:pt x="23" y="41"/>
                      <a:pt x="23" y="41"/>
                      <a:pt x="23" y="41"/>
                    </a:cubicBezTo>
                    <a:cubicBezTo>
                      <a:pt x="23" y="44"/>
                      <a:pt x="22" y="46"/>
                      <a:pt x="21" y="48"/>
                    </a:cubicBezTo>
                    <a:cubicBezTo>
                      <a:pt x="21" y="48"/>
                      <a:pt x="21" y="48"/>
                      <a:pt x="21" y="48"/>
                    </a:cubicBezTo>
                    <a:cubicBezTo>
                      <a:pt x="19" y="49"/>
                      <a:pt x="18" y="50"/>
                      <a:pt x="16" y="50"/>
                    </a:cubicBezTo>
                    <a:cubicBezTo>
                      <a:pt x="14" y="50"/>
                      <a:pt x="14" y="50"/>
                      <a:pt x="14" y="50"/>
                    </a:cubicBezTo>
                    <a:cubicBezTo>
                      <a:pt x="10" y="50"/>
                      <a:pt x="10" y="50"/>
                      <a:pt x="10" y="50"/>
                    </a:cubicBezTo>
                    <a:cubicBezTo>
                      <a:pt x="8" y="50"/>
                      <a:pt x="8" y="50"/>
                      <a:pt x="8" y="50"/>
                    </a:cubicBezTo>
                    <a:cubicBezTo>
                      <a:pt x="4" y="50"/>
                      <a:pt x="0" y="54"/>
                      <a:pt x="0" y="58"/>
                    </a:cubicBezTo>
                    <a:cubicBezTo>
                      <a:pt x="0" y="65"/>
                      <a:pt x="0" y="65"/>
                      <a:pt x="0" y="65"/>
                    </a:cubicBezTo>
                    <a:cubicBezTo>
                      <a:pt x="0" y="69"/>
                      <a:pt x="4" y="72"/>
                      <a:pt x="8" y="73"/>
                    </a:cubicBezTo>
                    <a:cubicBezTo>
                      <a:pt x="10" y="73"/>
                      <a:pt x="10" y="73"/>
                      <a:pt x="10" y="73"/>
                    </a:cubicBezTo>
                    <a:cubicBezTo>
                      <a:pt x="16" y="73"/>
                      <a:pt x="16" y="73"/>
                      <a:pt x="16" y="73"/>
                    </a:cubicBezTo>
                    <a:cubicBezTo>
                      <a:pt x="16" y="73"/>
                      <a:pt x="16" y="73"/>
                      <a:pt x="17" y="73"/>
                    </a:cubicBezTo>
                    <a:cubicBezTo>
                      <a:pt x="17" y="73"/>
                      <a:pt x="17" y="73"/>
                      <a:pt x="17" y="73"/>
                    </a:cubicBezTo>
                    <a:cubicBezTo>
                      <a:pt x="17" y="73"/>
                      <a:pt x="17" y="73"/>
                      <a:pt x="17" y="73"/>
                    </a:cubicBezTo>
                    <a:cubicBezTo>
                      <a:pt x="21" y="74"/>
                      <a:pt x="23" y="77"/>
                      <a:pt x="23" y="81"/>
                    </a:cubicBezTo>
                    <a:cubicBezTo>
                      <a:pt x="23" y="81"/>
                      <a:pt x="23" y="81"/>
                      <a:pt x="23" y="81"/>
                    </a:cubicBezTo>
                    <a:cubicBezTo>
                      <a:pt x="23" y="82"/>
                      <a:pt x="22" y="84"/>
                      <a:pt x="21" y="85"/>
                    </a:cubicBezTo>
                    <a:cubicBezTo>
                      <a:pt x="20" y="87"/>
                      <a:pt x="20" y="87"/>
                      <a:pt x="20" y="87"/>
                    </a:cubicBezTo>
                    <a:cubicBezTo>
                      <a:pt x="20" y="87"/>
                      <a:pt x="20" y="87"/>
                      <a:pt x="20" y="87"/>
                    </a:cubicBezTo>
                    <a:cubicBezTo>
                      <a:pt x="17" y="89"/>
                      <a:pt x="17" y="89"/>
                      <a:pt x="17" y="89"/>
                    </a:cubicBezTo>
                    <a:cubicBezTo>
                      <a:pt x="15" y="91"/>
                      <a:pt x="15" y="91"/>
                      <a:pt x="15" y="91"/>
                    </a:cubicBezTo>
                    <a:cubicBezTo>
                      <a:pt x="13" y="94"/>
                      <a:pt x="13" y="99"/>
                      <a:pt x="15" y="102"/>
                    </a:cubicBezTo>
                    <a:cubicBezTo>
                      <a:pt x="20" y="107"/>
                      <a:pt x="20" y="107"/>
                      <a:pt x="20" y="107"/>
                    </a:cubicBezTo>
                    <a:cubicBezTo>
                      <a:pt x="24" y="110"/>
                      <a:pt x="28" y="110"/>
                      <a:pt x="32" y="107"/>
                    </a:cubicBezTo>
                    <a:cubicBezTo>
                      <a:pt x="33" y="106"/>
                      <a:pt x="33" y="106"/>
                      <a:pt x="33" y="106"/>
                    </a:cubicBezTo>
                    <a:cubicBezTo>
                      <a:pt x="37" y="102"/>
                      <a:pt x="37" y="102"/>
                      <a:pt x="37" y="102"/>
                    </a:cubicBezTo>
                    <a:cubicBezTo>
                      <a:pt x="37" y="102"/>
                      <a:pt x="37" y="102"/>
                      <a:pt x="37" y="102"/>
                    </a:cubicBezTo>
                    <a:cubicBezTo>
                      <a:pt x="37" y="102"/>
                      <a:pt x="38" y="102"/>
                      <a:pt x="38" y="102"/>
                    </a:cubicBezTo>
                    <a:cubicBezTo>
                      <a:pt x="38" y="101"/>
                      <a:pt x="38" y="101"/>
                      <a:pt x="38" y="101"/>
                    </a:cubicBezTo>
                    <a:cubicBezTo>
                      <a:pt x="38" y="101"/>
                      <a:pt x="38" y="101"/>
                      <a:pt x="38" y="101"/>
                    </a:cubicBezTo>
                    <a:cubicBezTo>
                      <a:pt x="38" y="101"/>
                      <a:pt x="38" y="101"/>
                      <a:pt x="39" y="101"/>
                    </a:cubicBezTo>
                    <a:cubicBezTo>
                      <a:pt x="39" y="101"/>
                      <a:pt x="39" y="101"/>
                      <a:pt x="39" y="101"/>
                    </a:cubicBezTo>
                    <a:cubicBezTo>
                      <a:pt x="39" y="101"/>
                      <a:pt x="39" y="101"/>
                      <a:pt x="39" y="101"/>
                    </a:cubicBezTo>
                    <a:cubicBezTo>
                      <a:pt x="39" y="100"/>
                      <a:pt x="40" y="100"/>
                      <a:pt x="40" y="100"/>
                    </a:cubicBezTo>
                    <a:cubicBezTo>
                      <a:pt x="40" y="100"/>
                      <a:pt x="40" y="100"/>
                      <a:pt x="40" y="100"/>
                    </a:cubicBezTo>
                    <a:cubicBezTo>
                      <a:pt x="40" y="100"/>
                      <a:pt x="40" y="100"/>
                      <a:pt x="40" y="100"/>
                    </a:cubicBezTo>
                    <a:cubicBezTo>
                      <a:pt x="40" y="100"/>
                      <a:pt x="40" y="100"/>
                      <a:pt x="41" y="100"/>
                    </a:cubicBezTo>
                    <a:cubicBezTo>
                      <a:pt x="41" y="100"/>
                      <a:pt x="41" y="100"/>
                      <a:pt x="41" y="100"/>
                    </a:cubicBezTo>
                    <a:cubicBezTo>
                      <a:pt x="41" y="100"/>
                      <a:pt x="41" y="100"/>
                      <a:pt x="41" y="100"/>
                    </a:cubicBezTo>
                    <a:cubicBezTo>
                      <a:pt x="41" y="100"/>
                      <a:pt x="41" y="100"/>
                      <a:pt x="41" y="100"/>
                    </a:cubicBezTo>
                    <a:cubicBezTo>
                      <a:pt x="41" y="100"/>
                      <a:pt x="42" y="100"/>
                      <a:pt x="42" y="100"/>
                    </a:cubicBezTo>
                    <a:cubicBezTo>
                      <a:pt x="44" y="100"/>
                      <a:pt x="46" y="101"/>
                      <a:pt x="48" y="102"/>
                    </a:cubicBezTo>
                    <a:cubicBezTo>
                      <a:pt x="49" y="103"/>
                      <a:pt x="50" y="105"/>
                      <a:pt x="50" y="107"/>
                    </a:cubicBezTo>
                    <a:cubicBezTo>
                      <a:pt x="50" y="109"/>
                      <a:pt x="50" y="109"/>
                      <a:pt x="50" y="109"/>
                    </a:cubicBezTo>
                    <a:cubicBezTo>
                      <a:pt x="50" y="113"/>
                      <a:pt x="50" y="113"/>
                      <a:pt x="50" y="113"/>
                    </a:cubicBezTo>
                    <a:cubicBezTo>
                      <a:pt x="50" y="115"/>
                      <a:pt x="50" y="115"/>
                      <a:pt x="50" y="115"/>
                    </a:cubicBezTo>
                    <a:cubicBezTo>
                      <a:pt x="50" y="119"/>
                      <a:pt x="54" y="122"/>
                      <a:pt x="58" y="123"/>
                    </a:cubicBezTo>
                    <a:cubicBezTo>
                      <a:pt x="58" y="123"/>
                      <a:pt x="58" y="123"/>
                      <a:pt x="58" y="123"/>
                    </a:cubicBezTo>
                    <a:cubicBezTo>
                      <a:pt x="56" y="120"/>
                      <a:pt x="56" y="117"/>
                      <a:pt x="56" y="113"/>
                    </a:cubicBezTo>
                    <a:lnTo>
                      <a:pt x="56"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grpSp>
        <p:nvGrpSpPr>
          <p:cNvPr id="4" name="组合 3"/>
          <p:cNvGrpSpPr/>
          <p:nvPr/>
        </p:nvGrpSpPr>
        <p:grpSpPr>
          <a:xfrm>
            <a:off x="4843692" y="2181151"/>
            <a:ext cx="3505200" cy="1600200"/>
            <a:chOff x="5257800" y="1381051"/>
            <a:chExt cx="3505200" cy="1600200"/>
          </a:xfrm>
          <a:solidFill>
            <a:srgbClr val="48B62C"/>
          </a:solidFill>
        </p:grpSpPr>
        <p:sp>
          <p:nvSpPr>
            <p:cNvPr id="5" name="U-Turn Arrow 11"/>
            <p:cNvSpPr/>
            <p:nvPr/>
          </p:nvSpPr>
          <p:spPr>
            <a:xfrm rot="5400000" flipH="1">
              <a:off x="6210300" y="428551"/>
              <a:ext cx="1600200" cy="3505200"/>
            </a:xfrm>
            <a:prstGeom prst="uturnArrow">
              <a:avLst>
                <a:gd name="adj1" fmla="val 14474"/>
                <a:gd name="adj2" fmla="val 18135"/>
                <a:gd name="adj3" fmla="val 28662"/>
                <a:gd name="adj4" fmla="val 43750"/>
                <a:gd name="adj5" fmla="val 601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20"/>
            <p:cNvGrpSpPr/>
            <p:nvPr/>
          </p:nvGrpSpPr>
          <p:grpSpPr>
            <a:xfrm>
              <a:off x="7696200" y="2043440"/>
              <a:ext cx="483509" cy="480176"/>
              <a:chOff x="9569450" y="5030788"/>
              <a:chExt cx="460376" cy="457200"/>
            </a:xfrm>
            <a:grpFill/>
          </p:grpSpPr>
          <p:sp>
            <p:nvSpPr>
              <p:cNvPr id="7" name="Freeform 21"/>
              <p:cNvSpPr/>
              <p:nvPr/>
            </p:nvSpPr>
            <p:spPr bwMode="auto">
              <a:xfrm>
                <a:off x="9955213" y="5245101"/>
                <a:ext cx="69850" cy="63500"/>
              </a:xfrm>
              <a:custGeom>
                <a:avLst/>
                <a:gdLst>
                  <a:gd name="T0" fmla="*/ 16 w 19"/>
                  <a:gd name="T1" fmla="*/ 0 h 17"/>
                  <a:gd name="T2" fmla="*/ 4 w 19"/>
                  <a:gd name="T3" fmla="*/ 0 h 17"/>
                  <a:gd name="T4" fmla="*/ 2 w 19"/>
                  <a:gd name="T5" fmla="*/ 0 h 17"/>
                  <a:gd name="T6" fmla="*/ 1 w 19"/>
                  <a:gd name="T7" fmla="*/ 2 h 17"/>
                  <a:gd name="T8" fmla="*/ 0 w 19"/>
                  <a:gd name="T9" fmla="*/ 10 h 17"/>
                  <a:gd name="T10" fmla="*/ 2 w 19"/>
                  <a:gd name="T11" fmla="*/ 14 h 17"/>
                  <a:gd name="T12" fmla="*/ 15 w 19"/>
                  <a:gd name="T13" fmla="*/ 17 h 17"/>
                  <a:gd name="T14" fmla="*/ 16 w 19"/>
                  <a:gd name="T15" fmla="*/ 17 h 17"/>
                  <a:gd name="T16" fmla="*/ 17 w 19"/>
                  <a:gd name="T17" fmla="*/ 16 h 17"/>
                  <a:gd name="T18" fmla="*/ 18 w 19"/>
                  <a:gd name="T19" fmla="*/ 15 h 17"/>
                  <a:gd name="T20" fmla="*/ 19 w 19"/>
                  <a:gd name="T21" fmla="*/ 2 h 17"/>
                  <a:gd name="T22" fmla="*/ 16 w 19"/>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7">
                    <a:moveTo>
                      <a:pt x="16" y="0"/>
                    </a:moveTo>
                    <a:cubicBezTo>
                      <a:pt x="4" y="0"/>
                      <a:pt x="4" y="0"/>
                      <a:pt x="4" y="0"/>
                    </a:cubicBezTo>
                    <a:cubicBezTo>
                      <a:pt x="3" y="0"/>
                      <a:pt x="2" y="0"/>
                      <a:pt x="2" y="0"/>
                    </a:cubicBezTo>
                    <a:cubicBezTo>
                      <a:pt x="1" y="1"/>
                      <a:pt x="1" y="2"/>
                      <a:pt x="1" y="2"/>
                    </a:cubicBezTo>
                    <a:cubicBezTo>
                      <a:pt x="1" y="5"/>
                      <a:pt x="1" y="8"/>
                      <a:pt x="0" y="10"/>
                    </a:cubicBezTo>
                    <a:cubicBezTo>
                      <a:pt x="0" y="12"/>
                      <a:pt x="1" y="13"/>
                      <a:pt x="2" y="14"/>
                    </a:cubicBezTo>
                    <a:cubicBezTo>
                      <a:pt x="15" y="17"/>
                      <a:pt x="15" y="17"/>
                      <a:pt x="15" y="17"/>
                    </a:cubicBezTo>
                    <a:cubicBezTo>
                      <a:pt x="15" y="17"/>
                      <a:pt x="15" y="17"/>
                      <a:pt x="16" y="17"/>
                    </a:cubicBezTo>
                    <a:cubicBezTo>
                      <a:pt x="16" y="17"/>
                      <a:pt x="17" y="17"/>
                      <a:pt x="17" y="16"/>
                    </a:cubicBezTo>
                    <a:cubicBezTo>
                      <a:pt x="18" y="16"/>
                      <a:pt x="18" y="15"/>
                      <a:pt x="18" y="15"/>
                    </a:cubicBezTo>
                    <a:cubicBezTo>
                      <a:pt x="19" y="11"/>
                      <a:pt x="19" y="6"/>
                      <a:pt x="19" y="2"/>
                    </a:cubicBezTo>
                    <a:cubicBezTo>
                      <a:pt x="19" y="1"/>
                      <a:pt x="18"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22"/>
              <p:cNvSpPr/>
              <p:nvPr/>
            </p:nvSpPr>
            <p:spPr bwMode="auto">
              <a:xfrm>
                <a:off x="9931400" y="5303838"/>
                <a:ext cx="82550" cy="79375"/>
              </a:xfrm>
              <a:custGeom>
                <a:avLst/>
                <a:gdLst>
                  <a:gd name="T0" fmla="*/ 20 w 22"/>
                  <a:gd name="T1" fmla="*/ 4 h 21"/>
                  <a:gd name="T2" fmla="*/ 8 w 22"/>
                  <a:gd name="T3" fmla="*/ 1 h 21"/>
                  <a:gd name="T4" fmla="*/ 7 w 22"/>
                  <a:gd name="T5" fmla="*/ 0 h 21"/>
                  <a:gd name="T6" fmla="*/ 4 w 22"/>
                  <a:gd name="T7" fmla="*/ 2 h 21"/>
                  <a:gd name="T8" fmla="*/ 1 w 22"/>
                  <a:gd name="T9" fmla="*/ 10 h 21"/>
                  <a:gd name="T10" fmla="*/ 2 w 22"/>
                  <a:gd name="T11" fmla="*/ 13 h 21"/>
                  <a:gd name="T12" fmla="*/ 12 w 22"/>
                  <a:gd name="T13" fmla="*/ 21 h 21"/>
                  <a:gd name="T14" fmla="*/ 14 w 22"/>
                  <a:gd name="T15" fmla="*/ 21 h 21"/>
                  <a:gd name="T16" fmla="*/ 14 w 22"/>
                  <a:gd name="T17" fmla="*/ 21 h 21"/>
                  <a:gd name="T18" fmla="*/ 16 w 22"/>
                  <a:gd name="T19" fmla="*/ 20 h 21"/>
                  <a:gd name="T20" fmla="*/ 22 w 22"/>
                  <a:gd name="T21" fmla="*/ 7 h 21"/>
                  <a:gd name="T22" fmla="*/ 22 w 22"/>
                  <a:gd name="T23" fmla="*/ 5 h 21"/>
                  <a:gd name="T24" fmla="*/ 20 w 22"/>
                  <a:gd name="T2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1">
                    <a:moveTo>
                      <a:pt x="20" y="4"/>
                    </a:moveTo>
                    <a:cubicBezTo>
                      <a:pt x="8" y="1"/>
                      <a:pt x="8" y="1"/>
                      <a:pt x="8" y="1"/>
                    </a:cubicBezTo>
                    <a:cubicBezTo>
                      <a:pt x="7" y="0"/>
                      <a:pt x="7" y="0"/>
                      <a:pt x="7" y="0"/>
                    </a:cubicBezTo>
                    <a:cubicBezTo>
                      <a:pt x="6" y="0"/>
                      <a:pt x="5" y="1"/>
                      <a:pt x="4" y="2"/>
                    </a:cubicBezTo>
                    <a:cubicBezTo>
                      <a:pt x="3" y="5"/>
                      <a:pt x="2" y="7"/>
                      <a:pt x="1" y="10"/>
                    </a:cubicBezTo>
                    <a:cubicBezTo>
                      <a:pt x="0" y="11"/>
                      <a:pt x="0" y="13"/>
                      <a:pt x="2" y="13"/>
                    </a:cubicBezTo>
                    <a:cubicBezTo>
                      <a:pt x="12" y="21"/>
                      <a:pt x="12" y="21"/>
                      <a:pt x="12" y="21"/>
                    </a:cubicBezTo>
                    <a:cubicBezTo>
                      <a:pt x="12" y="21"/>
                      <a:pt x="13" y="21"/>
                      <a:pt x="14" y="21"/>
                    </a:cubicBezTo>
                    <a:cubicBezTo>
                      <a:pt x="14" y="21"/>
                      <a:pt x="14" y="21"/>
                      <a:pt x="14" y="21"/>
                    </a:cubicBezTo>
                    <a:cubicBezTo>
                      <a:pt x="15" y="21"/>
                      <a:pt x="16" y="21"/>
                      <a:pt x="16" y="20"/>
                    </a:cubicBezTo>
                    <a:cubicBezTo>
                      <a:pt x="18" y="16"/>
                      <a:pt x="20" y="12"/>
                      <a:pt x="22" y="7"/>
                    </a:cubicBezTo>
                    <a:cubicBezTo>
                      <a:pt x="22" y="7"/>
                      <a:pt x="22" y="6"/>
                      <a:pt x="22" y="5"/>
                    </a:cubicBezTo>
                    <a:cubicBezTo>
                      <a:pt x="21" y="4"/>
                      <a:pt x="21"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23"/>
              <p:cNvSpPr/>
              <p:nvPr/>
            </p:nvSpPr>
            <p:spPr bwMode="auto">
              <a:xfrm>
                <a:off x="9890125" y="5360988"/>
                <a:ext cx="82550" cy="85725"/>
              </a:xfrm>
              <a:custGeom>
                <a:avLst/>
                <a:gdLst>
                  <a:gd name="T0" fmla="*/ 21 w 22"/>
                  <a:gd name="T1" fmla="*/ 8 h 23"/>
                  <a:gd name="T2" fmla="*/ 11 w 22"/>
                  <a:gd name="T3" fmla="*/ 1 h 23"/>
                  <a:gd name="T4" fmla="*/ 9 w 22"/>
                  <a:gd name="T5" fmla="*/ 0 h 23"/>
                  <a:gd name="T6" fmla="*/ 7 w 22"/>
                  <a:gd name="T7" fmla="*/ 1 h 23"/>
                  <a:gd name="T8" fmla="*/ 1 w 22"/>
                  <a:gd name="T9" fmla="*/ 7 h 23"/>
                  <a:gd name="T10" fmla="*/ 0 w 22"/>
                  <a:gd name="T11" fmla="*/ 10 h 23"/>
                  <a:gd name="T12" fmla="*/ 7 w 22"/>
                  <a:gd name="T13" fmla="*/ 21 h 23"/>
                  <a:gd name="T14" fmla="*/ 9 w 22"/>
                  <a:gd name="T15" fmla="*/ 23 h 23"/>
                  <a:gd name="T16" fmla="*/ 9 w 22"/>
                  <a:gd name="T17" fmla="*/ 23 h 23"/>
                  <a:gd name="T18" fmla="*/ 11 w 22"/>
                  <a:gd name="T19" fmla="*/ 22 h 23"/>
                  <a:gd name="T20" fmla="*/ 22 w 22"/>
                  <a:gd name="T21" fmla="*/ 12 h 23"/>
                  <a:gd name="T22" fmla="*/ 22 w 22"/>
                  <a:gd name="T23" fmla="*/ 10 h 23"/>
                  <a:gd name="T24" fmla="*/ 21 w 22"/>
                  <a:gd name="T2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21" y="8"/>
                    </a:moveTo>
                    <a:cubicBezTo>
                      <a:pt x="11" y="1"/>
                      <a:pt x="11" y="1"/>
                      <a:pt x="11" y="1"/>
                    </a:cubicBezTo>
                    <a:cubicBezTo>
                      <a:pt x="10" y="0"/>
                      <a:pt x="10" y="0"/>
                      <a:pt x="9" y="0"/>
                    </a:cubicBezTo>
                    <a:cubicBezTo>
                      <a:pt x="8" y="0"/>
                      <a:pt x="8" y="1"/>
                      <a:pt x="7" y="1"/>
                    </a:cubicBezTo>
                    <a:cubicBezTo>
                      <a:pt x="5" y="3"/>
                      <a:pt x="3" y="5"/>
                      <a:pt x="1" y="7"/>
                    </a:cubicBezTo>
                    <a:cubicBezTo>
                      <a:pt x="0" y="8"/>
                      <a:pt x="0" y="9"/>
                      <a:pt x="0" y="10"/>
                    </a:cubicBezTo>
                    <a:cubicBezTo>
                      <a:pt x="7" y="21"/>
                      <a:pt x="7" y="21"/>
                      <a:pt x="7" y="21"/>
                    </a:cubicBezTo>
                    <a:cubicBezTo>
                      <a:pt x="7" y="22"/>
                      <a:pt x="8" y="23"/>
                      <a:pt x="9" y="23"/>
                    </a:cubicBezTo>
                    <a:cubicBezTo>
                      <a:pt x="9" y="23"/>
                      <a:pt x="9" y="23"/>
                      <a:pt x="9" y="23"/>
                    </a:cubicBezTo>
                    <a:cubicBezTo>
                      <a:pt x="10" y="23"/>
                      <a:pt x="10" y="23"/>
                      <a:pt x="11" y="22"/>
                    </a:cubicBezTo>
                    <a:cubicBezTo>
                      <a:pt x="15" y="19"/>
                      <a:pt x="18" y="16"/>
                      <a:pt x="22" y="12"/>
                    </a:cubicBezTo>
                    <a:cubicBezTo>
                      <a:pt x="22" y="12"/>
                      <a:pt x="22" y="11"/>
                      <a:pt x="22" y="10"/>
                    </a:cubicBezTo>
                    <a:cubicBezTo>
                      <a:pt x="22" y="9"/>
                      <a:pt x="22" y="9"/>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24"/>
              <p:cNvSpPr/>
              <p:nvPr/>
            </p:nvSpPr>
            <p:spPr bwMode="auto">
              <a:xfrm>
                <a:off x="9569450" y="5030788"/>
                <a:ext cx="460376" cy="457200"/>
              </a:xfrm>
              <a:custGeom>
                <a:avLst/>
                <a:gdLst>
                  <a:gd name="T0" fmla="*/ 84 w 123"/>
                  <a:gd name="T1" fmla="*/ 100 h 122"/>
                  <a:gd name="T2" fmla="*/ 81 w 123"/>
                  <a:gd name="T3" fmla="*/ 99 h 122"/>
                  <a:gd name="T4" fmla="*/ 80 w 123"/>
                  <a:gd name="T5" fmla="*/ 99 h 122"/>
                  <a:gd name="T6" fmla="*/ 61 w 123"/>
                  <a:gd name="T7" fmla="*/ 103 h 122"/>
                  <a:gd name="T8" fmla="*/ 18 w 123"/>
                  <a:gd name="T9" fmla="*/ 61 h 122"/>
                  <a:gd name="T10" fmla="*/ 61 w 123"/>
                  <a:gd name="T11" fmla="*/ 18 h 122"/>
                  <a:gd name="T12" fmla="*/ 90 w 123"/>
                  <a:gd name="T13" fmla="*/ 28 h 122"/>
                  <a:gd name="T14" fmla="*/ 82 w 123"/>
                  <a:gd name="T15" fmla="*/ 36 h 122"/>
                  <a:gd name="T16" fmla="*/ 81 w 123"/>
                  <a:gd name="T17" fmla="*/ 39 h 122"/>
                  <a:gd name="T18" fmla="*/ 83 w 123"/>
                  <a:gd name="T19" fmla="*/ 41 h 122"/>
                  <a:gd name="T20" fmla="*/ 119 w 123"/>
                  <a:gd name="T21" fmla="*/ 47 h 122"/>
                  <a:gd name="T22" fmla="*/ 120 w 123"/>
                  <a:gd name="T23" fmla="*/ 47 h 122"/>
                  <a:gd name="T24" fmla="*/ 122 w 123"/>
                  <a:gd name="T25" fmla="*/ 47 h 122"/>
                  <a:gd name="T26" fmla="*/ 122 w 123"/>
                  <a:gd name="T27" fmla="*/ 44 h 122"/>
                  <a:gd name="T28" fmla="*/ 116 w 123"/>
                  <a:gd name="T29" fmla="*/ 8 h 122"/>
                  <a:gd name="T30" fmla="*/ 114 w 123"/>
                  <a:gd name="T31" fmla="*/ 6 h 122"/>
                  <a:gd name="T32" fmla="*/ 113 w 123"/>
                  <a:gd name="T33" fmla="*/ 6 h 122"/>
                  <a:gd name="T34" fmla="*/ 111 w 123"/>
                  <a:gd name="T35" fmla="*/ 7 h 122"/>
                  <a:gd name="T36" fmla="*/ 103 w 123"/>
                  <a:gd name="T37" fmla="*/ 15 h 122"/>
                  <a:gd name="T38" fmla="*/ 61 w 123"/>
                  <a:gd name="T39" fmla="*/ 0 h 122"/>
                  <a:gd name="T40" fmla="*/ 0 w 123"/>
                  <a:gd name="T41" fmla="*/ 61 h 122"/>
                  <a:gd name="T42" fmla="*/ 61 w 123"/>
                  <a:gd name="T43" fmla="*/ 122 h 122"/>
                  <a:gd name="T44" fmla="*/ 89 w 123"/>
                  <a:gd name="T45" fmla="*/ 115 h 122"/>
                  <a:gd name="T46" fmla="*/ 90 w 123"/>
                  <a:gd name="T47" fmla="*/ 113 h 122"/>
                  <a:gd name="T48" fmla="*/ 90 w 123"/>
                  <a:gd name="T49" fmla="*/ 111 h 122"/>
                  <a:gd name="T50" fmla="*/ 84 w 123"/>
                  <a:gd name="T51"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22">
                    <a:moveTo>
                      <a:pt x="84" y="100"/>
                    </a:moveTo>
                    <a:cubicBezTo>
                      <a:pt x="83" y="99"/>
                      <a:pt x="82" y="99"/>
                      <a:pt x="81" y="99"/>
                    </a:cubicBezTo>
                    <a:cubicBezTo>
                      <a:pt x="81" y="99"/>
                      <a:pt x="81" y="99"/>
                      <a:pt x="80" y="99"/>
                    </a:cubicBezTo>
                    <a:cubicBezTo>
                      <a:pt x="74" y="102"/>
                      <a:pt x="68" y="103"/>
                      <a:pt x="61" y="103"/>
                    </a:cubicBezTo>
                    <a:cubicBezTo>
                      <a:pt x="37" y="103"/>
                      <a:pt x="18" y="84"/>
                      <a:pt x="18" y="61"/>
                    </a:cubicBezTo>
                    <a:cubicBezTo>
                      <a:pt x="18" y="37"/>
                      <a:pt x="37" y="18"/>
                      <a:pt x="61" y="18"/>
                    </a:cubicBezTo>
                    <a:cubicBezTo>
                      <a:pt x="72" y="18"/>
                      <a:pt x="82" y="22"/>
                      <a:pt x="90" y="28"/>
                    </a:cubicBezTo>
                    <a:cubicBezTo>
                      <a:pt x="82" y="36"/>
                      <a:pt x="82" y="36"/>
                      <a:pt x="82" y="36"/>
                    </a:cubicBezTo>
                    <a:cubicBezTo>
                      <a:pt x="81" y="37"/>
                      <a:pt x="81" y="38"/>
                      <a:pt x="81" y="39"/>
                    </a:cubicBezTo>
                    <a:cubicBezTo>
                      <a:pt x="82" y="40"/>
                      <a:pt x="82" y="41"/>
                      <a:pt x="83" y="41"/>
                    </a:cubicBezTo>
                    <a:cubicBezTo>
                      <a:pt x="119" y="47"/>
                      <a:pt x="119" y="47"/>
                      <a:pt x="119" y="47"/>
                    </a:cubicBezTo>
                    <a:cubicBezTo>
                      <a:pt x="119" y="47"/>
                      <a:pt x="120" y="47"/>
                      <a:pt x="120" y="47"/>
                    </a:cubicBezTo>
                    <a:cubicBezTo>
                      <a:pt x="120" y="47"/>
                      <a:pt x="121" y="47"/>
                      <a:pt x="122" y="47"/>
                    </a:cubicBezTo>
                    <a:cubicBezTo>
                      <a:pt x="122" y="46"/>
                      <a:pt x="123" y="45"/>
                      <a:pt x="122" y="44"/>
                    </a:cubicBezTo>
                    <a:cubicBezTo>
                      <a:pt x="116" y="8"/>
                      <a:pt x="116" y="8"/>
                      <a:pt x="116" y="8"/>
                    </a:cubicBezTo>
                    <a:cubicBezTo>
                      <a:pt x="116" y="7"/>
                      <a:pt x="115" y="7"/>
                      <a:pt x="114" y="6"/>
                    </a:cubicBezTo>
                    <a:cubicBezTo>
                      <a:pt x="114" y="6"/>
                      <a:pt x="113" y="6"/>
                      <a:pt x="113" y="6"/>
                    </a:cubicBezTo>
                    <a:cubicBezTo>
                      <a:pt x="112" y="6"/>
                      <a:pt x="112" y="6"/>
                      <a:pt x="111" y="7"/>
                    </a:cubicBezTo>
                    <a:cubicBezTo>
                      <a:pt x="103" y="15"/>
                      <a:pt x="103" y="15"/>
                      <a:pt x="103" y="15"/>
                    </a:cubicBezTo>
                    <a:cubicBezTo>
                      <a:pt x="92" y="5"/>
                      <a:pt x="77" y="0"/>
                      <a:pt x="61" y="0"/>
                    </a:cubicBezTo>
                    <a:cubicBezTo>
                      <a:pt x="27" y="0"/>
                      <a:pt x="0" y="27"/>
                      <a:pt x="0" y="61"/>
                    </a:cubicBezTo>
                    <a:cubicBezTo>
                      <a:pt x="0" y="94"/>
                      <a:pt x="27" y="122"/>
                      <a:pt x="61" y="122"/>
                    </a:cubicBezTo>
                    <a:cubicBezTo>
                      <a:pt x="71" y="122"/>
                      <a:pt x="81" y="119"/>
                      <a:pt x="89" y="115"/>
                    </a:cubicBezTo>
                    <a:cubicBezTo>
                      <a:pt x="90" y="115"/>
                      <a:pt x="90" y="114"/>
                      <a:pt x="90" y="113"/>
                    </a:cubicBezTo>
                    <a:cubicBezTo>
                      <a:pt x="91" y="113"/>
                      <a:pt x="91" y="112"/>
                      <a:pt x="90" y="111"/>
                    </a:cubicBezTo>
                    <a:lnTo>
                      <a:pt x="8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25"/>
              <p:cNvSpPr/>
              <p:nvPr/>
            </p:nvSpPr>
            <p:spPr bwMode="auto">
              <a:xfrm>
                <a:off x="9702800" y="5203826"/>
                <a:ext cx="87313" cy="123825"/>
              </a:xfrm>
              <a:custGeom>
                <a:avLst/>
                <a:gdLst>
                  <a:gd name="T0" fmla="*/ 23 w 23"/>
                  <a:gd name="T1" fmla="*/ 33 h 33"/>
                  <a:gd name="T2" fmla="*/ 0 w 23"/>
                  <a:gd name="T3" fmla="*/ 33 h 33"/>
                  <a:gd name="T4" fmla="*/ 0 w 23"/>
                  <a:gd name="T5" fmla="*/ 28 h 33"/>
                  <a:gd name="T6" fmla="*/ 5 w 23"/>
                  <a:gd name="T7" fmla="*/ 23 h 33"/>
                  <a:gd name="T8" fmla="*/ 10 w 23"/>
                  <a:gd name="T9" fmla="*/ 19 h 33"/>
                  <a:gd name="T10" fmla="*/ 13 w 23"/>
                  <a:gd name="T11" fmla="*/ 14 h 33"/>
                  <a:gd name="T12" fmla="*/ 14 w 23"/>
                  <a:gd name="T13" fmla="*/ 11 h 33"/>
                  <a:gd name="T14" fmla="*/ 13 w 23"/>
                  <a:gd name="T15" fmla="*/ 7 h 33"/>
                  <a:gd name="T16" fmla="*/ 9 w 23"/>
                  <a:gd name="T17" fmla="*/ 6 h 33"/>
                  <a:gd name="T18" fmla="*/ 5 w 23"/>
                  <a:gd name="T19" fmla="*/ 7 h 33"/>
                  <a:gd name="T20" fmla="*/ 2 w 23"/>
                  <a:gd name="T21" fmla="*/ 9 h 33"/>
                  <a:gd name="T22" fmla="*/ 1 w 23"/>
                  <a:gd name="T23" fmla="*/ 9 h 33"/>
                  <a:gd name="T24" fmla="*/ 1 w 23"/>
                  <a:gd name="T25" fmla="*/ 2 h 33"/>
                  <a:gd name="T26" fmla="*/ 5 w 23"/>
                  <a:gd name="T27" fmla="*/ 0 h 33"/>
                  <a:gd name="T28" fmla="*/ 11 w 23"/>
                  <a:gd name="T29" fmla="*/ 0 h 33"/>
                  <a:gd name="T30" fmla="*/ 19 w 23"/>
                  <a:gd name="T31" fmla="*/ 2 h 33"/>
                  <a:gd name="T32" fmla="*/ 22 w 23"/>
                  <a:gd name="T33" fmla="*/ 10 h 33"/>
                  <a:gd name="T34" fmla="*/ 20 w 23"/>
                  <a:gd name="T35" fmla="*/ 15 h 33"/>
                  <a:gd name="T36" fmla="*/ 16 w 23"/>
                  <a:gd name="T37" fmla="*/ 21 h 33"/>
                  <a:gd name="T38" fmla="*/ 13 w 23"/>
                  <a:gd name="T39" fmla="*/ 25 h 33"/>
                  <a:gd name="T40" fmla="*/ 10 w 23"/>
                  <a:gd name="T41" fmla="*/ 27 h 33"/>
                  <a:gd name="T42" fmla="*/ 23 w 23"/>
                  <a:gd name="T43" fmla="*/ 27 h 33"/>
                  <a:gd name="T44" fmla="*/ 23 w 23"/>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33">
                    <a:moveTo>
                      <a:pt x="23" y="33"/>
                    </a:moveTo>
                    <a:cubicBezTo>
                      <a:pt x="0" y="33"/>
                      <a:pt x="0" y="33"/>
                      <a:pt x="0" y="33"/>
                    </a:cubicBezTo>
                    <a:cubicBezTo>
                      <a:pt x="0" y="28"/>
                      <a:pt x="0" y="28"/>
                      <a:pt x="0" y="28"/>
                    </a:cubicBezTo>
                    <a:cubicBezTo>
                      <a:pt x="2" y="26"/>
                      <a:pt x="4" y="25"/>
                      <a:pt x="5" y="23"/>
                    </a:cubicBezTo>
                    <a:cubicBezTo>
                      <a:pt x="7" y="21"/>
                      <a:pt x="9" y="20"/>
                      <a:pt x="10" y="19"/>
                    </a:cubicBezTo>
                    <a:cubicBezTo>
                      <a:pt x="11" y="17"/>
                      <a:pt x="12" y="16"/>
                      <a:pt x="13" y="14"/>
                    </a:cubicBezTo>
                    <a:cubicBezTo>
                      <a:pt x="14" y="13"/>
                      <a:pt x="14" y="12"/>
                      <a:pt x="14" y="11"/>
                    </a:cubicBezTo>
                    <a:cubicBezTo>
                      <a:pt x="14" y="9"/>
                      <a:pt x="14" y="8"/>
                      <a:pt x="13" y="7"/>
                    </a:cubicBezTo>
                    <a:cubicBezTo>
                      <a:pt x="12" y="6"/>
                      <a:pt x="11" y="6"/>
                      <a:pt x="9" y="6"/>
                    </a:cubicBezTo>
                    <a:cubicBezTo>
                      <a:pt x="8" y="6"/>
                      <a:pt x="7" y="6"/>
                      <a:pt x="5" y="7"/>
                    </a:cubicBezTo>
                    <a:cubicBezTo>
                      <a:pt x="4" y="7"/>
                      <a:pt x="3" y="8"/>
                      <a:pt x="2" y="9"/>
                    </a:cubicBezTo>
                    <a:cubicBezTo>
                      <a:pt x="1" y="9"/>
                      <a:pt x="1" y="9"/>
                      <a:pt x="1" y="9"/>
                    </a:cubicBezTo>
                    <a:cubicBezTo>
                      <a:pt x="1" y="2"/>
                      <a:pt x="1" y="2"/>
                      <a:pt x="1" y="2"/>
                    </a:cubicBezTo>
                    <a:cubicBezTo>
                      <a:pt x="2" y="1"/>
                      <a:pt x="3" y="1"/>
                      <a:pt x="5" y="0"/>
                    </a:cubicBezTo>
                    <a:cubicBezTo>
                      <a:pt x="7" y="0"/>
                      <a:pt x="9" y="0"/>
                      <a:pt x="11" y="0"/>
                    </a:cubicBezTo>
                    <a:cubicBezTo>
                      <a:pt x="14" y="0"/>
                      <a:pt x="17" y="0"/>
                      <a:pt x="19" y="2"/>
                    </a:cubicBezTo>
                    <a:cubicBezTo>
                      <a:pt x="21" y="4"/>
                      <a:pt x="22" y="6"/>
                      <a:pt x="22" y="10"/>
                    </a:cubicBezTo>
                    <a:cubicBezTo>
                      <a:pt x="22" y="12"/>
                      <a:pt x="21" y="14"/>
                      <a:pt x="20" y="15"/>
                    </a:cubicBezTo>
                    <a:cubicBezTo>
                      <a:pt x="19" y="17"/>
                      <a:pt x="18" y="19"/>
                      <a:pt x="16" y="21"/>
                    </a:cubicBezTo>
                    <a:cubicBezTo>
                      <a:pt x="15" y="22"/>
                      <a:pt x="14" y="24"/>
                      <a:pt x="13" y="25"/>
                    </a:cubicBezTo>
                    <a:cubicBezTo>
                      <a:pt x="11" y="26"/>
                      <a:pt x="11" y="26"/>
                      <a:pt x="10" y="27"/>
                    </a:cubicBezTo>
                    <a:cubicBezTo>
                      <a:pt x="23" y="27"/>
                      <a:pt x="23" y="27"/>
                      <a:pt x="23" y="27"/>
                    </a:cubicBezTo>
                    <a:lnTo>
                      <a:pt x="23"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26"/>
              <p:cNvSpPr>
                <a:spLocks noEditPoints="1"/>
              </p:cNvSpPr>
              <p:nvPr/>
            </p:nvSpPr>
            <p:spPr bwMode="auto">
              <a:xfrm>
                <a:off x="9804400" y="5203826"/>
                <a:ext cx="93663" cy="123825"/>
              </a:xfrm>
              <a:custGeom>
                <a:avLst/>
                <a:gdLst>
                  <a:gd name="T0" fmla="*/ 59 w 59"/>
                  <a:gd name="T1" fmla="*/ 59 h 78"/>
                  <a:gd name="T2" fmla="*/ 50 w 59"/>
                  <a:gd name="T3" fmla="*/ 59 h 78"/>
                  <a:gd name="T4" fmla="*/ 50 w 59"/>
                  <a:gd name="T5" fmla="*/ 78 h 78"/>
                  <a:gd name="T6" fmla="*/ 33 w 59"/>
                  <a:gd name="T7" fmla="*/ 78 h 78"/>
                  <a:gd name="T8" fmla="*/ 33 w 59"/>
                  <a:gd name="T9" fmla="*/ 59 h 78"/>
                  <a:gd name="T10" fmla="*/ 0 w 59"/>
                  <a:gd name="T11" fmla="*/ 59 h 78"/>
                  <a:gd name="T12" fmla="*/ 0 w 59"/>
                  <a:gd name="T13" fmla="*/ 45 h 78"/>
                  <a:gd name="T14" fmla="*/ 31 w 59"/>
                  <a:gd name="T15" fmla="*/ 0 h 78"/>
                  <a:gd name="T16" fmla="*/ 50 w 59"/>
                  <a:gd name="T17" fmla="*/ 0 h 78"/>
                  <a:gd name="T18" fmla="*/ 50 w 59"/>
                  <a:gd name="T19" fmla="*/ 47 h 78"/>
                  <a:gd name="T20" fmla="*/ 59 w 59"/>
                  <a:gd name="T21" fmla="*/ 47 h 78"/>
                  <a:gd name="T22" fmla="*/ 59 w 59"/>
                  <a:gd name="T23" fmla="*/ 59 h 78"/>
                  <a:gd name="T24" fmla="*/ 33 w 59"/>
                  <a:gd name="T25" fmla="*/ 47 h 78"/>
                  <a:gd name="T26" fmla="*/ 33 w 59"/>
                  <a:gd name="T27" fmla="*/ 19 h 78"/>
                  <a:gd name="T28" fmla="*/ 12 w 59"/>
                  <a:gd name="T29" fmla="*/ 47 h 78"/>
                  <a:gd name="T30" fmla="*/ 33 w 59"/>
                  <a:gd name="T31"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78">
                    <a:moveTo>
                      <a:pt x="59" y="59"/>
                    </a:moveTo>
                    <a:lnTo>
                      <a:pt x="50" y="59"/>
                    </a:lnTo>
                    <a:lnTo>
                      <a:pt x="50" y="78"/>
                    </a:lnTo>
                    <a:lnTo>
                      <a:pt x="33" y="78"/>
                    </a:lnTo>
                    <a:lnTo>
                      <a:pt x="33" y="59"/>
                    </a:lnTo>
                    <a:lnTo>
                      <a:pt x="0" y="59"/>
                    </a:lnTo>
                    <a:lnTo>
                      <a:pt x="0" y="45"/>
                    </a:lnTo>
                    <a:lnTo>
                      <a:pt x="31" y="0"/>
                    </a:lnTo>
                    <a:lnTo>
                      <a:pt x="50" y="0"/>
                    </a:lnTo>
                    <a:lnTo>
                      <a:pt x="50" y="47"/>
                    </a:lnTo>
                    <a:lnTo>
                      <a:pt x="59" y="47"/>
                    </a:lnTo>
                    <a:lnTo>
                      <a:pt x="59" y="59"/>
                    </a:lnTo>
                    <a:close/>
                    <a:moveTo>
                      <a:pt x="33" y="47"/>
                    </a:moveTo>
                    <a:lnTo>
                      <a:pt x="33" y="19"/>
                    </a:lnTo>
                    <a:lnTo>
                      <a:pt x="12" y="47"/>
                    </a:lnTo>
                    <a:lnTo>
                      <a:pt x="33"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4" name="组合 13"/>
          <p:cNvGrpSpPr/>
          <p:nvPr/>
        </p:nvGrpSpPr>
        <p:grpSpPr>
          <a:xfrm>
            <a:off x="3117511" y="2181151"/>
            <a:ext cx="3087469" cy="1600200"/>
            <a:chOff x="2779930" y="1381051"/>
            <a:chExt cx="3087469" cy="1600200"/>
          </a:xfrm>
          <a:solidFill>
            <a:srgbClr val="CC203D"/>
          </a:solidFill>
        </p:grpSpPr>
        <p:sp>
          <p:nvSpPr>
            <p:cNvPr id="15" name="U-Turn Arrow 10"/>
            <p:cNvSpPr/>
            <p:nvPr/>
          </p:nvSpPr>
          <p:spPr>
            <a:xfrm rot="5400000" flipH="1">
              <a:off x="3523565" y="637416"/>
              <a:ext cx="1600200" cy="3087469"/>
            </a:xfrm>
            <a:prstGeom prst="uturnArrow">
              <a:avLst>
                <a:gd name="adj1" fmla="val 14474"/>
                <a:gd name="adj2" fmla="val 18135"/>
                <a:gd name="adj3" fmla="val 28662"/>
                <a:gd name="adj4" fmla="val 43750"/>
                <a:gd name="adj5" fmla="val 520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p:cNvGrpSpPr/>
            <p:nvPr/>
          </p:nvGrpSpPr>
          <p:grpSpPr>
            <a:xfrm>
              <a:off x="4876800" y="2072235"/>
              <a:ext cx="487465" cy="422586"/>
              <a:chOff x="8555038" y="3732213"/>
              <a:chExt cx="441325" cy="382587"/>
            </a:xfrm>
            <a:grpFill/>
          </p:grpSpPr>
          <p:sp>
            <p:nvSpPr>
              <p:cNvPr id="17" name="Freeform 16"/>
              <p:cNvSpPr>
                <a:spLocks noEditPoints="1"/>
              </p:cNvSpPr>
              <p:nvPr/>
            </p:nvSpPr>
            <p:spPr bwMode="auto">
              <a:xfrm>
                <a:off x="8720138" y="3841750"/>
                <a:ext cx="276225" cy="273050"/>
              </a:xfrm>
              <a:custGeom>
                <a:avLst/>
                <a:gdLst>
                  <a:gd name="T0" fmla="*/ 70 w 74"/>
                  <a:gd name="T1" fmla="*/ 70 h 73"/>
                  <a:gd name="T2" fmla="*/ 64 w 74"/>
                  <a:gd name="T3" fmla="*/ 73 h 73"/>
                  <a:gd name="T4" fmla="*/ 57 w 74"/>
                  <a:gd name="T5" fmla="*/ 70 h 73"/>
                  <a:gd name="T6" fmla="*/ 43 w 74"/>
                  <a:gd name="T7" fmla="*/ 56 h 73"/>
                  <a:gd name="T8" fmla="*/ 30 w 74"/>
                  <a:gd name="T9" fmla="*/ 59 h 73"/>
                  <a:gd name="T10" fmla="*/ 0 w 74"/>
                  <a:gd name="T11" fmla="*/ 30 h 73"/>
                  <a:gd name="T12" fmla="*/ 30 w 74"/>
                  <a:gd name="T13" fmla="*/ 0 h 73"/>
                  <a:gd name="T14" fmla="*/ 59 w 74"/>
                  <a:gd name="T15" fmla="*/ 30 h 73"/>
                  <a:gd name="T16" fmla="*/ 56 w 74"/>
                  <a:gd name="T17" fmla="*/ 43 h 73"/>
                  <a:gd name="T18" fmla="*/ 70 w 74"/>
                  <a:gd name="T19" fmla="*/ 58 h 73"/>
                  <a:gd name="T20" fmla="*/ 70 w 74"/>
                  <a:gd name="T21" fmla="*/ 70 h 73"/>
                  <a:gd name="T22" fmla="*/ 30 w 74"/>
                  <a:gd name="T23" fmla="*/ 47 h 73"/>
                  <a:gd name="T24" fmla="*/ 47 w 74"/>
                  <a:gd name="T25" fmla="*/ 30 h 73"/>
                  <a:gd name="T26" fmla="*/ 30 w 74"/>
                  <a:gd name="T27" fmla="*/ 13 h 73"/>
                  <a:gd name="T28" fmla="*/ 12 w 74"/>
                  <a:gd name="T29" fmla="*/ 30 h 73"/>
                  <a:gd name="T30" fmla="*/ 30 w 74"/>
                  <a:gd name="T31"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73">
                    <a:moveTo>
                      <a:pt x="70" y="70"/>
                    </a:moveTo>
                    <a:cubicBezTo>
                      <a:pt x="68" y="72"/>
                      <a:pt x="66" y="73"/>
                      <a:pt x="64" y="73"/>
                    </a:cubicBezTo>
                    <a:cubicBezTo>
                      <a:pt x="61" y="73"/>
                      <a:pt x="59" y="72"/>
                      <a:pt x="57" y="70"/>
                    </a:cubicBezTo>
                    <a:cubicBezTo>
                      <a:pt x="43" y="56"/>
                      <a:pt x="43" y="56"/>
                      <a:pt x="43" y="56"/>
                    </a:cubicBezTo>
                    <a:cubicBezTo>
                      <a:pt x="39" y="58"/>
                      <a:pt x="34" y="59"/>
                      <a:pt x="30" y="59"/>
                    </a:cubicBezTo>
                    <a:cubicBezTo>
                      <a:pt x="13" y="59"/>
                      <a:pt x="0" y="46"/>
                      <a:pt x="0" y="30"/>
                    </a:cubicBezTo>
                    <a:cubicBezTo>
                      <a:pt x="0" y="14"/>
                      <a:pt x="13" y="0"/>
                      <a:pt x="30" y="0"/>
                    </a:cubicBezTo>
                    <a:cubicBezTo>
                      <a:pt x="46" y="0"/>
                      <a:pt x="59" y="14"/>
                      <a:pt x="59" y="30"/>
                    </a:cubicBezTo>
                    <a:cubicBezTo>
                      <a:pt x="59" y="35"/>
                      <a:pt x="58" y="39"/>
                      <a:pt x="56" y="43"/>
                    </a:cubicBezTo>
                    <a:cubicBezTo>
                      <a:pt x="70" y="58"/>
                      <a:pt x="70" y="58"/>
                      <a:pt x="70" y="58"/>
                    </a:cubicBezTo>
                    <a:cubicBezTo>
                      <a:pt x="74" y="61"/>
                      <a:pt x="74" y="67"/>
                      <a:pt x="70" y="70"/>
                    </a:cubicBezTo>
                    <a:close/>
                    <a:moveTo>
                      <a:pt x="30" y="47"/>
                    </a:moveTo>
                    <a:cubicBezTo>
                      <a:pt x="39" y="47"/>
                      <a:pt x="47" y="39"/>
                      <a:pt x="47" y="30"/>
                    </a:cubicBezTo>
                    <a:cubicBezTo>
                      <a:pt x="47" y="20"/>
                      <a:pt x="39" y="13"/>
                      <a:pt x="30" y="13"/>
                    </a:cubicBezTo>
                    <a:cubicBezTo>
                      <a:pt x="20" y="13"/>
                      <a:pt x="12" y="20"/>
                      <a:pt x="12" y="30"/>
                    </a:cubicBezTo>
                    <a:cubicBezTo>
                      <a:pt x="12" y="39"/>
                      <a:pt x="20" y="47"/>
                      <a:pt x="30"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7"/>
              <p:cNvSpPr/>
              <p:nvPr/>
            </p:nvSpPr>
            <p:spPr bwMode="auto">
              <a:xfrm>
                <a:off x="8555038" y="3732213"/>
                <a:ext cx="179388" cy="139700"/>
              </a:xfrm>
              <a:custGeom>
                <a:avLst/>
                <a:gdLst>
                  <a:gd name="T0" fmla="*/ 7 w 48"/>
                  <a:gd name="T1" fmla="*/ 37 h 37"/>
                  <a:gd name="T2" fmla="*/ 41 w 48"/>
                  <a:gd name="T3" fmla="*/ 37 h 37"/>
                  <a:gd name="T4" fmla="*/ 48 w 48"/>
                  <a:gd name="T5" fmla="*/ 0 h 37"/>
                  <a:gd name="T6" fmla="*/ 26 w 48"/>
                  <a:gd name="T7" fmla="*/ 0 h 37"/>
                  <a:gd name="T8" fmla="*/ 18 w 48"/>
                  <a:gd name="T9" fmla="*/ 7 h 37"/>
                  <a:gd name="T10" fmla="*/ 0 w 48"/>
                  <a:gd name="T11" fmla="*/ 29 h 37"/>
                  <a:gd name="T12" fmla="*/ 7 w 48"/>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48" h="37">
                    <a:moveTo>
                      <a:pt x="7" y="37"/>
                    </a:moveTo>
                    <a:cubicBezTo>
                      <a:pt x="41" y="37"/>
                      <a:pt x="41" y="37"/>
                      <a:pt x="41" y="37"/>
                    </a:cubicBezTo>
                    <a:cubicBezTo>
                      <a:pt x="48" y="0"/>
                      <a:pt x="48" y="0"/>
                      <a:pt x="48" y="0"/>
                    </a:cubicBezTo>
                    <a:cubicBezTo>
                      <a:pt x="26" y="0"/>
                      <a:pt x="26" y="0"/>
                      <a:pt x="26" y="0"/>
                    </a:cubicBezTo>
                    <a:cubicBezTo>
                      <a:pt x="22" y="0"/>
                      <a:pt x="20" y="4"/>
                      <a:pt x="18" y="7"/>
                    </a:cubicBezTo>
                    <a:cubicBezTo>
                      <a:pt x="0" y="29"/>
                      <a:pt x="0" y="29"/>
                      <a:pt x="0" y="29"/>
                    </a:cubicBezTo>
                    <a:cubicBezTo>
                      <a:pt x="0" y="33"/>
                      <a:pt x="3" y="37"/>
                      <a:pt x="7"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8"/>
              <p:cNvSpPr/>
              <p:nvPr/>
            </p:nvSpPr>
            <p:spPr bwMode="auto">
              <a:xfrm>
                <a:off x="8756651" y="3732213"/>
                <a:ext cx="180975" cy="128587"/>
              </a:xfrm>
              <a:custGeom>
                <a:avLst/>
                <a:gdLst>
                  <a:gd name="T0" fmla="*/ 47 w 48"/>
                  <a:gd name="T1" fmla="*/ 34 h 34"/>
                  <a:gd name="T2" fmla="*/ 48 w 48"/>
                  <a:gd name="T3" fmla="*/ 29 h 34"/>
                  <a:gd name="T4" fmla="*/ 31 w 48"/>
                  <a:gd name="T5" fmla="*/ 7 h 34"/>
                  <a:gd name="T6" fmla="*/ 23 w 48"/>
                  <a:gd name="T7" fmla="*/ 0 h 34"/>
                  <a:gd name="T8" fmla="*/ 0 w 48"/>
                  <a:gd name="T9" fmla="*/ 0 h 34"/>
                  <a:gd name="T10" fmla="*/ 5 w 48"/>
                  <a:gd name="T11" fmla="*/ 25 h 34"/>
                  <a:gd name="T12" fmla="*/ 20 w 48"/>
                  <a:gd name="T13" fmla="*/ 22 h 34"/>
                  <a:gd name="T14" fmla="*/ 47 w 48"/>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34">
                    <a:moveTo>
                      <a:pt x="47" y="34"/>
                    </a:moveTo>
                    <a:cubicBezTo>
                      <a:pt x="48" y="33"/>
                      <a:pt x="48" y="31"/>
                      <a:pt x="48" y="29"/>
                    </a:cubicBezTo>
                    <a:cubicBezTo>
                      <a:pt x="31" y="7"/>
                      <a:pt x="31" y="7"/>
                      <a:pt x="31" y="7"/>
                    </a:cubicBezTo>
                    <a:cubicBezTo>
                      <a:pt x="29" y="4"/>
                      <a:pt x="26" y="0"/>
                      <a:pt x="23" y="0"/>
                    </a:cubicBezTo>
                    <a:cubicBezTo>
                      <a:pt x="0" y="0"/>
                      <a:pt x="0" y="0"/>
                      <a:pt x="0" y="0"/>
                    </a:cubicBezTo>
                    <a:cubicBezTo>
                      <a:pt x="5" y="25"/>
                      <a:pt x="5" y="25"/>
                      <a:pt x="5" y="25"/>
                    </a:cubicBezTo>
                    <a:cubicBezTo>
                      <a:pt x="9" y="23"/>
                      <a:pt x="14" y="22"/>
                      <a:pt x="20" y="22"/>
                    </a:cubicBezTo>
                    <a:cubicBezTo>
                      <a:pt x="30" y="22"/>
                      <a:pt x="40" y="27"/>
                      <a:pt x="4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8555038" y="3897313"/>
                <a:ext cx="352425" cy="217487"/>
              </a:xfrm>
              <a:custGeom>
                <a:avLst/>
                <a:gdLst>
                  <a:gd name="T0" fmla="*/ 74 w 94"/>
                  <a:gd name="T1" fmla="*/ 52 h 58"/>
                  <a:gd name="T2" fmla="*/ 37 w 94"/>
                  <a:gd name="T3" fmla="*/ 15 h 58"/>
                  <a:gd name="T4" fmla="*/ 40 w 94"/>
                  <a:gd name="T5" fmla="*/ 0 h 58"/>
                  <a:gd name="T6" fmla="*/ 7 w 94"/>
                  <a:gd name="T7" fmla="*/ 0 h 58"/>
                  <a:gd name="T8" fmla="*/ 0 w 94"/>
                  <a:gd name="T9" fmla="*/ 7 h 58"/>
                  <a:gd name="T10" fmla="*/ 0 w 94"/>
                  <a:gd name="T11" fmla="*/ 51 h 58"/>
                  <a:gd name="T12" fmla="*/ 7 w 94"/>
                  <a:gd name="T13" fmla="*/ 58 h 58"/>
                  <a:gd name="T14" fmla="*/ 94 w 94"/>
                  <a:gd name="T15" fmla="*/ 58 h 58"/>
                  <a:gd name="T16" fmla="*/ 85 w 94"/>
                  <a:gd name="T17" fmla="*/ 50 h 58"/>
                  <a:gd name="T18" fmla="*/ 74 w 94"/>
                  <a:gd name="T19" fmla="*/ 52 h 58"/>
                  <a:gd name="T20" fmla="*/ 26 w 94"/>
                  <a:gd name="T21" fmla="*/ 42 h 58"/>
                  <a:gd name="T22" fmla="*/ 23 w 94"/>
                  <a:gd name="T23" fmla="*/ 46 h 58"/>
                  <a:gd name="T24" fmla="*/ 16 w 94"/>
                  <a:gd name="T25" fmla="*/ 46 h 58"/>
                  <a:gd name="T26" fmla="*/ 13 w 94"/>
                  <a:gd name="T27" fmla="*/ 42 h 58"/>
                  <a:gd name="T28" fmla="*/ 13 w 94"/>
                  <a:gd name="T29" fmla="*/ 38 h 58"/>
                  <a:gd name="T30" fmla="*/ 16 w 94"/>
                  <a:gd name="T31" fmla="*/ 34 h 58"/>
                  <a:gd name="T32" fmla="*/ 23 w 94"/>
                  <a:gd name="T33" fmla="*/ 34 h 58"/>
                  <a:gd name="T34" fmla="*/ 26 w 94"/>
                  <a:gd name="T35" fmla="*/ 38 h 58"/>
                  <a:gd name="T36" fmla="*/ 26 w 94"/>
                  <a:gd name="T3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58">
                    <a:moveTo>
                      <a:pt x="74" y="52"/>
                    </a:moveTo>
                    <a:cubicBezTo>
                      <a:pt x="53" y="52"/>
                      <a:pt x="37" y="35"/>
                      <a:pt x="37" y="15"/>
                    </a:cubicBezTo>
                    <a:cubicBezTo>
                      <a:pt x="37" y="10"/>
                      <a:pt x="38" y="4"/>
                      <a:pt x="40" y="0"/>
                    </a:cubicBezTo>
                    <a:cubicBezTo>
                      <a:pt x="7" y="0"/>
                      <a:pt x="7" y="0"/>
                      <a:pt x="7" y="0"/>
                    </a:cubicBezTo>
                    <a:cubicBezTo>
                      <a:pt x="3" y="0"/>
                      <a:pt x="0" y="3"/>
                      <a:pt x="0" y="7"/>
                    </a:cubicBezTo>
                    <a:cubicBezTo>
                      <a:pt x="0" y="51"/>
                      <a:pt x="0" y="51"/>
                      <a:pt x="0" y="51"/>
                    </a:cubicBezTo>
                    <a:cubicBezTo>
                      <a:pt x="0" y="55"/>
                      <a:pt x="3" y="58"/>
                      <a:pt x="7" y="58"/>
                    </a:cubicBezTo>
                    <a:cubicBezTo>
                      <a:pt x="94" y="58"/>
                      <a:pt x="94" y="58"/>
                      <a:pt x="94" y="58"/>
                    </a:cubicBezTo>
                    <a:cubicBezTo>
                      <a:pt x="85" y="50"/>
                      <a:pt x="85" y="50"/>
                      <a:pt x="85" y="50"/>
                    </a:cubicBezTo>
                    <a:cubicBezTo>
                      <a:pt x="82" y="51"/>
                      <a:pt x="78" y="52"/>
                      <a:pt x="74" y="52"/>
                    </a:cubicBezTo>
                    <a:close/>
                    <a:moveTo>
                      <a:pt x="26" y="42"/>
                    </a:moveTo>
                    <a:cubicBezTo>
                      <a:pt x="26" y="44"/>
                      <a:pt x="25" y="46"/>
                      <a:pt x="23" y="46"/>
                    </a:cubicBezTo>
                    <a:cubicBezTo>
                      <a:pt x="16" y="46"/>
                      <a:pt x="16" y="46"/>
                      <a:pt x="16" y="46"/>
                    </a:cubicBezTo>
                    <a:cubicBezTo>
                      <a:pt x="14" y="46"/>
                      <a:pt x="13" y="44"/>
                      <a:pt x="13" y="42"/>
                    </a:cubicBezTo>
                    <a:cubicBezTo>
                      <a:pt x="13" y="38"/>
                      <a:pt x="13" y="38"/>
                      <a:pt x="13" y="38"/>
                    </a:cubicBezTo>
                    <a:cubicBezTo>
                      <a:pt x="13" y="36"/>
                      <a:pt x="14" y="34"/>
                      <a:pt x="16" y="34"/>
                    </a:cubicBezTo>
                    <a:cubicBezTo>
                      <a:pt x="23" y="34"/>
                      <a:pt x="23" y="34"/>
                      <a:pt x="23" y="34"/>
                    </a:cubicBezTo>
                    <a:cubicBezTo>
                      <a:pt x="25" y="34"/>
                      <a:pt x="26" y="36"/>
                      <a:pt x="26" y="38"/>
                    </a:cubicBezTo>
                    <a:lnTo>
                      <a:pt x="26"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1" name="组合 20"/>
          <p:cNvGrpSpPr/>
          <p:nvPr/>
        </p:nvGrpSpPr>
        <p:grpSpPr>
          <a:xfrm>
            <a:off x="1391330" y="2181151"/>
            <a:ext cx="3087469" cy="1600200"/>
            <a:chOff x="381000" y="1381051"/>
            <a:chExt cx="3087469" cy="1600200"/>
          </a:xfrm>
          <a:solidFill>
            <a:srgbClr val="00F1FF"/>
          </a:solidFill>
        </p:grpSpPr>
        <p:sp>
          <p:nvSpPr>
            <p:cNvPr id="22" name="U-Turn Arrow 9"/>
            <p:cNvSpPr/>
            <p:nvPr/>
          </p:nvSpPr>
          <p:spPr>
            <a:xfrm rot="5400000" flipH="1">
              <a:off x="1124635" y="637416"/>
              <a:ext cx="1600200" cy="3087469"/>
            </a:xfrm>
            <a:prstGeom prst="uturnArrow">
              <a:avLst>
                <a:gd name="adj1" fmla="val 14474"/>
                <a:gd name="adj2" fmla="val 18135"/>
                <a:gd name="adj3" fmla="val 28662"/>
                <a:gd name="adj4" fmla="val 43750"/>
                <a:gd name="adj5" fmla="val 5213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12"/>
            <p:cNvGrpSpPr/>
            <p:nvPr/>
          </p:nvGrpSpPr>
          <p:grpSpPr>
            <a:xfrm>
              <a:off x="2470081" y="2043440"/>
              <a:ext cx="425519" cy="426929"/>
              <a:chOff x="7185025" y="5168900"/>
              <a:chExt cx="479425" cy="481013"/>
            </a:xfrm>
            <a:grpFill/>
          </p:grpSpPr>
          <p:sp>
            <p:nvSpPr>
              <p:cNvPr id="24" name="Freeform 13"/>
              <p:cNvSpPr>
                <a:spLocks noEditPoints="1"/>
              </p:cNvSpPr>
              <p:nvPr/>
            </p:nvSpPr>
            <p:spPr bwMode="auto">
              <a:xfrm>
                <a:off x="7185025" y="5168900"/>
                <a:ext cx="479425" cy="363538"/>
              </a:xfrm>
              <a:custGeom>
                <a:avLst/>
                <a:gdLst>
                  <a:gd name="T0" fmla="*/ 107 w 128"/>
                  <a:gd name="T1" fmla="*/ 32 h 97"/>
                  <a:gd name="T2" fmla="*/ 96 w 128"/>
                  <a:gd name="T3" fmla="*/ 32 h 97"/>
                  <a:gd name="T4" fmla="*/ 96 w 128"/>
                  <a:gd name="T5" fmla="*/ 24 h 97"/>
                  <a:gd name="T6" fmla="*/ 116 w 128"/>
                  <a:gd name="T7" fmla="*/ 24 h 97"/>
                  <a:gd name="T8" fmla="*/ 128 w 128"/>
                  <a:gd name="T9" fmla="*/ 12 h 97"/>
                  <a:gd name="T10" fmla="*/ 116 w 128"/>
                  <a:gd name="T11" fmla="*/ 0 h 97"/>
                  <a:gd name="T12" fmla="*/ 60 w 128"/>
                  <a:gd name="T13" fmla="*/ 0 h 97"/>
                  <a:gd name="T14" fmla="*/ 48 w 128"/>
                  <a:gd name="T15" fmla="*/ 12 h 97"/>
                  <a:gd name="T16" fmla="*/ 60 w 128"/>
                  <a:gd name="T17" fmla="*/ 24 h 97"/>
                  <a:gd name="T18" fmla="*/ 80 w 128"/>
                  <a:gd name="T19" fmla="*/ 24 h 97"/>
                  <a:gd name="T20" fmla="*/ 80 w 128"/>
                  <a:gd name="T21" fmla="*/ 32 h 97"/>
                  <a:gd name="T22" fmla="*/ 21 w 128"/>
                  <a:gd name="T23" fmla="*/ 32 h 97"/>
                  <a:gd name="T24" fmla="*/ 0 w 128"/>
                  <a:gd name="T25" fmla="*/ 53 h 97"/>
                  <a:gd name="T26" fmla="*/ 0 w 128"/>
                  <a:gd name="T27" fmla="*/ 75 h 97"/>
                  <a:gd name="T28" fmla="*/ 21 w 128"/>
                  <a:gd name="T29" fmla="*/ 97 h 97"/>
                  <a:gd name="T30" fmla="*/ 107 w 128"/>
                  <a:gd name="T31" fmla="*/ 97 h 97"/>
                  <a:gd name="T32" fmla="*/ 128 w 128"/>
                  <a:gd name="T33" fmla="*/ 75 h 97"/>
                  <a:gd name="T34" fmla="*/ 128 w 128"/>
                  <a:gd name="T35" fmla="*/ 53 h 97"/>
                  <a:gd name="T36" fmla="*/ 107 w 128"/>
                  <a:gd name="T37" fmla="*/ 32 h 97"/>
                  <a:gd name="T38" fmla="*/ 58 w 128"/>
                  <a:gd name="T39" fmla="*/ 19 h 97"/>
                  <a:gd name="T40" fmla="*/ 53 w 128"/>
                  <a:gd name="T41" fmla="*/ 12 h 97"/>
                  <a:gd name="T42" fmla="*/ 58 w 128"/>
                  <a:gd name="T43" fmla="*/ 6 h 97"/>
                  <a:gd name="T44" fmla="*/ 118 w 128"/>
                  <a:gd name="T45" fmla="*/ 6 h 97"/>
                  <a:gd name="T46" fmla="*/ 123 w 128"/>
                  <a:gd name="T47" fmla="*/ 12 h 97"/>
                  <a:gd name="T48" fmla="*/ 118 w 128"/>
                  <a:gd name="T49" fmla="*/ 19 h 97"/>
                  <a:gd name="T50" fmla="*/ 58 w 128"/>
                  <a:gd name="T51" fmla="*/ 19 h 97"/>
                  <a:gd name="T52" fmla="*/ 51 w 128"/>
                  <a:gd name="T53" fmla="*/ 69 h 97"/>
                  <a:gd name="T54" fmla="*/ 41 w 128"/>
                  <a:gd name="T55" fmla="*/ 69 h 97"/>
                  <a:gd name="T56" fmla="*/ 41 w 128"/>
                  <a:gd name="T57" fmla="*/ 79 h 97"/>
                  <a:gd name="T58" fmla="*/ 36 w 128"/>
                  <a:gd name="T59" fmla="*/ 84 h 97"/>
                  <a:gd name="T60" fmla="*/ 31 w 128"/>
                  <a:gd name="T61" fmla="*/ 79 h 97"/>
                  <a:gd name="T62" fmla="*/ 31 w 128"/>
                  <a:gd name="T63" fmla="*/ 69 h 97"/>
                  <a:gd name="T64" fmla="*/ 21 w 128"/>
                  <a:gd name="T65" fmla="*/ 69 h 97"/>
                  <a:gd name="T66" fmla="*/ 16 w 128"/>
                  <a:gd name="T67" fmla="*/ 64 h 97"/>
                  <a:gd name="T68" fmla="*/ 21 w 128"/>
                  <a:gd name="T69" fmla="*/ 59 h 97"/>
                  <a:gd name="T70" fmla="*/ 31 w 128"/>
                  <a:gd name="T71" fmla="*/ 59 h 97"/>
                  <a:gd name="T72" fmla="*/ 31 w 128"/>
                  <a:gd name="T73" fmla="*/ 49 h 97"/>
                  <a:gd name="T74" fmla="*/ 36 w 128"/>
                  <a:gd name="T75" fmla="*/ 44 h 97"/>
                  <a:gd name="T76" fmla="*/ 41 w 128"/>
                  <a:gd name="T77" fmla="*/ 49 h 97"/>
                  <a:gd name="T78" fmla="*/ 41 w 128"/>
                  <a:gd name="T79" fmla="*/ 59 h 97"/>
                  <a:gd name="T80" fmla="*/ 51 w 128"/>
                  <a:gd name="T81" fmla="*/ 59 h 97"/>
                  <a:gd name="T82" fmla="*/ 56 w 128"/>
                  <a:gd name="T83" fmla="*/ 64 h 97"/>
                  <a:gd name="T84" fmla="*/ 51 w 128"/>
                  <a:gd name="T85" fmla="*/ 69 h 97"/>
                  <a:gd name="T86" fmla="*/ 107 w 128"/>
                  <a:gd name="T87" fmla="*/ 69 h 97"/>
                  <a:gd name="T88" fmla="*/ 77 w 128"/>
                  <a:gd name="T89" fmla="*/ 69 h 97"/>
                  <a:gd name="T90" fmla="*/ 72 w 128"/>
                  <a:gd name="T91" fmla="*/ 64 h 97"/>
                  <a:gd name="T92" fmla="*/ 77 w 128"/>
                  <a:gd name="T93" fmla="*/ 59 h 97"/>
                  <a:gd name="T94" fmla="*/ 107 w 128"/>
                  <a:gd name="T95" fmla="*/ 59 h 97"/>
                  <a:gd name="T96" fmla="*/ 112 w 128"/>
                  <a:gd name="T97" fmla="*/ 64 h 97"/>
                  <a:gd name="T98" fmla="*/ 107 w 128"/>
                  <a:gd name="T99" fmla="*/ 6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97">
                    <a:moveTo>
                      <a:pt x="107" y="32"/>
                    </a:moveTo>
                    <a:cubicBezTo>
                      <a:pt x="96" y="32"/>
                      <a:pt x="96" y="32"/>
                      <a:pt x="96" y="32"/>
                    </a:cubicBezTo>
                    <a:cubicBezTo>
                      <a:pt x="96" y="24"/>
                      <a:pt x="96" y="24"/>
                      <a:pt x="96" y="24"/>
                    </a:cubicBezTo>
                    <a:cubicBezTo>
                      <a:pt x="116" y="24"/>
                      <a:pt x="116" y="24"/>
                      <a:pt x="116" y="24"/>
                    </a:cubicBezTo>
                    <a:cubicBezTo>
                      <a:pt x="123" y="24"/>
                      <a:pt x="128" y="19"/>
                      <a:pt x="128" y="12"/>
                    </a:cubicBezTo>
                    <a:cubicBezTo>
                      <a:pt x="128" y="5"/>
                      <a:pt x="123" y="0"/>
                      <a:pt x="116" y="0"/>
                    </a:cubicBezTo>
                    <a:cubicBezTo>
                      <a:pt x="60" y="0"/>
                      <a:pt x="60" y="0"/>
                      <a:pt x="60" y="0"/>
                    </a:cubicBezTo>
                    <a:cubicBezTo>
                      <a:pt x="53" y="0"/>
                      <a:pt x="48" y="5"/>
                      <a:pt x="48" y="12"/>
                    </a:cubicBezTo>
                    <a:cubicBezTo>
                      <a:pt x="48" y="19"/>
                      <a:pt x="53" y="24"/>
                      <a:pt x="60" y="24"/>
                    </a:cubicBezTo>
                    <a:cubicBezTo>
                      <a:pt x="80" y="24"/>
                      <a:pt x="80" y="24"/>
                      <a:pt x="80" y="24"/>
                    </a:cubicBezTo>
                    <a:cubicBezTo>
                      <a:pt x="80" y="32"/>
                      <a:pt x="80" y="32"/>
                      <a:pt x="80" y="32"/>
                    </a:cubicBezTo>
                    <a:cubicBezTo>
                      <a:pt x="21" y="32"/>
                      <a:pt x="21" y="32"/>
                      <a:pt x="21" y="32"/>
                    </a:cubicBezTo>
                    <a:cubicBezTo>
                      <a:pt x="9" y="32"/>
                      <a:pt x="0" y="42"/>
                      <a:pt x="0" y="53"/>
                    </a:cubicBezTo>
                    <a:cubicBezTo>
                      <a:pt x="0" y="75"/>
                      <a:pt x="0" y="75"/>
                      <a:pt x="0" y="75"/>
                    </a:cubicBezTo>
                    <a:cubicBezTo>
                      <a:pt x="0" y="87"/>
                      <a:pt x="9" y="97"/>
                      <a:pt x="21" y="97"/>
                    </a:cubicBezTo>
                    <a:cubicBezTo>
                      <a:pt x="107" y="97"/>
                      <a:pt x="107" y="97"/>
                      <a:pt x="107" y="97"/>
                    </a:cubicBezTo>
                    <a:cubicBezTo>
                      <a:pt x="119" y="97"/>
                      <a:pt x="128" y="87"/>
                      <a:pt x="128" y="75"/>
                    </a:cubicBezTo>
                    <a:cubicBezTo>
                      <a:pt x="128" y="53"/>
                      <a:pt x="128" y="53"/>
                      <a:pt x="128" y="53"/>
                    </a:cubicBezTo>
                    <a:cubicBezTo>
                      <a:pt x="128" y="42"/>
                      <a:pt x="119" y="32"/>
                      <a:pt x="107" y="32"/>
                    </a:cubicBezTo>
                    <a:close/>
                    <a:moveTo>
                      <a:pt x="58" y="19"/>
                    </a:moveTo>
                    <a:cubicBezTo>
                      <a:pt x="56" y="19"/>
                      <a:pt x="53" y="16"/>
                      <a:pt x="53" y="12"/>
                    </a:cubicBezTo>
                    <a:cubicBezTo>
                      <a:pt x="53" y="9"/>
                      <a:pt x="56" y="6"/>
                      <a:pt x="58" y="6"/>
                    </a:cubicBezTo>
                    <a:cubicBezTo>
                      <a:pt x="118" y="6"/>
                      <a:pt x="118" y="6"/>
                      <a:pt x="118" y="6"/>
                    </a:cubicBezTo>
                    <a:cubicBezTo>
                      <a:pt x="120" y="6"/>
                      <a:pt x="123" y="9"/>
                      <a:pt x="123" y="12"/>
                    </a:cubicBezTo>
                    <a:cubicBezTo>
                      <a:pt x="123" y="16"/>
                      <a:pt x="120" y="19"/>
                      <a:pt x="118" y="19"/>
                    </a:cubicBezTo>
                    <a:lnTo>
                      <a:pt x="58" y="19"/>
                    </a:lnTo>
                    <a:close/>
                    <a:moveTo>
                      <a:pt x="51" y="69"/>
                    </a:moveTo>
                    <a:cubicBezTo>
                      <a:pt x="41" y="69"/>
                      <a:pt x="41" y="69"/>
                      <a:pt x="41" y="69"/>
                    </a:cubicBezTo>
                    <a:cubicBezTo>
                      <a:pt x="41" y="79"/>
                      <a:pt x="41" y="79"/>
                      <a:pt x="41" y="79"/>
                    </a:cubicBezTo>
                    <a:cubicBezTo>
                      <a:pt x="41" y="82"/>
                      <a:pt x="39" y="84"/>
                      <a:pt x="36" y="84"/>
                    </a:cubicBezTo>
                    <a:cubicBezTo>
                      <a:pt x="33" y="84"/>
                      <a:pt x="31" y="82"/>
                      <a:pt x="31" y="79"/>
                    </a:cubicBezTo>
                    <a:cubicBezTo>
                      <a:pt x="31" y="69"/>
                      <a:pt x="31" y="69"/>
                      <a:pt x="31" y="69"/>
                    </a:cubicBezTo>
                    <a:cubicBezTo>
                      <a:pt x="21" y="69"/>
                      <a:pt x="21" y="69"/>
                      <a:pt x="21" y="69"/>
                    </a:cubicBezTo>
                    <a:cubicBezTo>
                      <a:pt x="18" y="69"/>
                      <a:pt x="16" y="67"/>
                      <a:pt x="16" y="64"/>
                    </a:cubicBezTo>
                    <a:cubicBezTo>
                      <a:pt x="16" y="62"/>
                      <a:pt x="18" y="59"/>
                      <a:pt x="21" y="59"/>
                    </a:cubicBezTo>
                    <a:cubicBezTo>
                      <a:pt x="31" y="59"/>
                      <a:pt x="31" y="59"/>
                      <a:pt x="31" y="59"/>
                    </a:cubicBezTo>
                    <a:cubicBezTo>
                      <a:pt x="31" y="49"/>
                      <a:pt x="31" y="49"/>
                      <a:pt x="31" y="49"/>
                    </a:cubicBezTo>
                    <a:cubicBezTo>
                      <a:pt x="31" y="47"/>
                      <a:pt x="33" y="44"/>
                      <a:pt x="36" y="44"/>
                    </a:cubicBezTo>
                    <a:cubicBezTo>
                      <a:pt x="39" y="44"/>
                      <a:pt x="41" y="47"/>
                      <a:pt x="41" y="49"/>
                    </a:cubicBezTo>
                    <a:cubicBezTo>
                      <a:pt x="41" y="59"/>
                      <a:pt x="41" y="59"/>
                      <a:pt x="41" y="59"/>
                    </a:cubicBezTo>
                    <a:cubicBezTo>
                      <a:pt x="51" y="59"/>
                      <a:pt x="51" y="59"/>
                      <a:pt x="51" y="59"/>
                    </a:cubicBezTo>
                    <a:cubicBezTo>
                      <a:pt x="54" y="59"/>
                      <a:pt x="56" y="62"/>
                      <a:pt x="56" y="64"/>
                    </a:cubicBezTo>
                    <a:cubicBezTo>
                      <a:pt x="56" y="67"/>
                      <a:pt x="54" y="69"/>
                      <a:pt x="51" y="69"/>
                    </a:cubicBezTo>
                    <a:close/>
                    <a:moveTo>
                      <a:pt x="107" y="69"/>
                    </a:moveTo>
                    <a:cubicBezTo>
                      <a:pt x="77" y="69"/>
                      <a:pt x="77" y="69"/>
                      <a:pt x="77" y="69"/>
                    </a:cubicBezTo>
                    <a:cubicBezTo>
                      <a:pt x="75" y="69"/>
                      <a:pt x="72" y="67"/>
                      <a:pt x="72" y="64"/>
                    </a:cubicBezTo>
                    <a:cubicBezTo>
                      <a:pt x="72" y="62"/>
                      <a:pt x="75" y="59"/>
                      <a:pt x="77" y="59"/>
                    </a:cubicBezTo>
                    <a:cubicBezTo>
                      <a:pt x="107" y="59"/>
                      <a:pt x="107" y="59"/>
                      <a:pt x="107" y="59"/>
                    </a:cubicBezTo>
                    <a:cubicBezTo>
                      <a:pt x="110" y="59"/>
                      <a:pt x="112" y="62"/>
                      <a:pt x="112" y="64"/>
                    </a:cubicBezTo>
                    <a:cubicBezTo>
                      <a:pt x="112" y="67"/>
                      <a:pt x="110" y="69"/>
                      <a:pt x="107" y="69"/>
                    </a:cubicBez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14"/>
              <p:cNvSpPr>
                <a:spLocks noEditPoints="1"/>
              </p:cNvSpPr>
              <p:nvPr/>
            </p:nvSpPr>
            <p:spPr bwMode="auto">
              <a:xfrm>
                <a:off x="7185025" y="5559425"/>
                <a:ext cx="479425" cy="90488"/>
              </a:xfrm>
              <a:custGeom>
                <a:avLst/>
                <a:gdLst>
                  <a:gd name="T0" fmla="*/ 128 w 128"/>
                  <a:gd name="T1" fmla="*/ 16 h 24"/>
                  <a:gd name="T2" fmla="*/ 120 w 128"/>
                  <a:gd name="T3" fmla="*/ 24 h 24"/>
                  <a:gd name="T4" fmla="*/ 8 w 128"/>
                  <a:gd name="T5" fmla="*/ 24 h 24"/>
                  <a:gd name="T6" fmla="*/ 0 w 128"/>
                  <a:gd name="T7" fmla="*/ 16 h 24"/>
                  <a:gd name="T8" fmla="*/ 0 w 128"/>
                  <a:gd name="T9" fmla="*/ 8 h 24"/>
                  <a:gd name="T10" fmla="*/ 8 w 128"/>
                  <a:gd name="T11" fmla="*/ 0 h 24"/>
                  <a:gd name="T12" fmla="*/ 120 w 128"/>
                  <a:gd name="T13" fmla="*/ 0 h 24"/>
                  <a:gd name="T14" fmla="*/ 128 w 128"/>
                  <a:gd name="T15" fmla="*/ 8 h 24"/>
                  <a:gd name="T16" fmla="*/ 128 w 128"/>
                  <a:gd name="T17" fmla="*/ 16 h 24"/>
                  <a:gd name="T18" fmla="*/ 64 w 128"/>
                  <a:gd name="T19" fmla="*/ 4 h 24"/>
                  <a:gd name="T20" fmla="*/ 57 w 128"/>
                  <a:gd name="T21" fmla="*/ 12 h 24"/>
                  <a:gd name="T22" fmla="*/ 64 w 128"/>
                  <a:gd name="T23" fmla="*/ 19 h 24"/>
                  <a:gd name="T24" fmla="*/ 72 w 128"/>
                  <a:gd name="T25" fmla="*/ 12 h 24"/>
                  <a:gd name="T26" fmla="*/ 64 w 128"/>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24">
                    <a:moveTo>
                      <a:pt x="128" y="16"/>
                    </a:moveTo>
                    <a:cubicBezTo>
                      <a:pt x="128" y="20"/>
                      <a:pt x="125" y="24"/>
                      <a:pt x="120" y="24"/>
                    </a:cubicBezTo>
                    <a:cubicBezTo>
                      <a:pt x="8" y="24"/>
                      <a:pt x="8" y="24"/>
                      <a:pt x="8" y="24"/>
                    </a:cubicBezTo>
                    <a:cubicBezTo>
                      <a:pt x="3" y="24"/>
                      <a:pt x="0" y="20"/>
                      <a:pt x="0" y="16"/>
                    </a:cubicBezTo>
                    <a:cubicBezTo>
                      <a:pt x="0" y="8"/>
                      <a:pt x="0" y="8"/>
                      <a:pt x="0" y="8"/>
                    </a:cubicBezTo>
                    <a:cubicBezTo>
                      <a:pt x="0" y="3"/>
                      <a:pt x="3" y="0"/>
                      <a:pt x="8" y="0"/>
                    </a:cubicBezTo>
                    <a:cubicBezTo>
                      <a:pt x="120" y="0"/>
                      <a:pt x="120" y="0"/>
                      <a:pt x="120" y="0"/>
                    </a:cubicBezTo>
                    <a:cubicBezTo>
                      <a:pt x="125" y="0"/>
                      <a:pt x="128" y="3"/>
                      <a:pt x="128" y="8"/>
                    </a:cubicBezTo>
                    <a:lnTo>
                      <a:pt x="128" y="16"/>
                    </a:lnTo>
                    <a:close/>
                    <a:moveTo>
                      <a:pt x="64" y="4"/>
                    </a:moveTo>
                    <a:cubicBezTo>
                      <a:pt x="60" y="4"/>
                      <a:pt x="57" y="7"/>
                      <a:pt x="57" y="12"/>
                    </a:cubicBezTo>
                    <a:cubicBezTo>
                      <a:pt x="57" y="16"/>
                      <a:pt x="60" y="19"/>
                      <a:pt x="64" y="19"/>
                    </a:cubicBezTo>
                    <a:cubicBezTo>
                      <a:pt x="68" y="19"/>
                      <a:pt x="72" y="16"/>
                      <a:pt x="72" y="12"/>
                    </a:cubicBezTo>
                    <a:cubicBezTo>
                      <a:pt x="72" y="7"/>
                      <a:pt x="68" y="4"/>
                      <a:pt x="64" y="4"/>
                    </a:cubicBezTo>
                    <a:close/>
                  </a:path>
                </a:pathLst>
              </a:custGeom>
              <a:grp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TextBox 34"/>
          <p:cNvSpPr txBox="1"/>
          <p:nvPr/>
        </p:nvSpPr>
        <p:spPr>
          <a:xfrm>
            <a:off x="1707828" y="4129773"/>
            <a:ext cx="2200275" cy="784830"/>
          </a:xfrm>
          <a:prstGeom prst="rect">
            <a:avLst/>
          </a:prstGeom>
          <a:noFill/>
        </p:spPr>
        <p:txBody>
          <a:bodyPr wrap="square" rtlCol="0">
            <a:spAutoFit/>
          </a:bodyPr>
          <a:lstStyle/>
          <a:p>
            <a:pPr algn="ctr">
              <a:lnSpc>
                <a:spcPct val="125000"/>
              </a:lnSpc>
            </a:pPr>
            <a:r>
              <a:rPr lang="zh-CN" altLang="en-US" dirty="0">
                <a:solidFill>
                  <a:srgbClr val="00F1FF"/>
                </a:solidFill>
                <a:latin typeface="微软雅黑" panose="020B0503020204020204" pitchFamily="34" charset="-122"/>
                <a:ea typeface="微软雅黑" panose="020B0503020204020204" pitchFamily="34" charset="-122"/>
              </a:rPr>
              <a:t>单击此处推荐</a:t>
            </a:r>
            <a:endParaRPr lang="en-US" altLang="zh-CN" dirty="0">
              <a:solidFill>
                <a:srgbClr val="00F1FF"/>
              </a:solidFill>
              <a:latin typeface="微软雅黑" panose="020B0503020204020204" pitchFamily="34" charset="-122"/>
              <a:ea typeface="微软雅黑" panose="020B0503020204020204" pitchFamily="34" charset="-122"/>
            </a:endParaRPr>
          </a:p>
          <a:p>
            <a:pPr algn="ctr">
              <a:lnSpc>
                <a:spcPct val="125000"/>
              </a:lnSpc>
            </a:pPr>
            <a:r>
              <a:rPr lang="zh-CN" altLang="en-US" dirty="0">
                <a:solidFill>
                  <a:srgbClr val="00F1FF"/>
                </a:solidFill>
                <a:latin typeface="微软雅黑" panose="020B0503020204020204" pitchFamily="34" charset="-122"/>
                <a:ea typeface="微软雅黑" panose="020B0503020204020204" pitchFamily="34" charset="-122"/>
              </a:rPr>
              <a:t>文章标题</a:t>
            </a:r>
            <a:r>
              <a:rPr lang="en-US" altLang="zh-CN" dirty="0">
                <a:solidFill>
                  <a:srgbClr val="00F1FF"/>
                </a:solidFill>
                <a:latin typeface="微软雅黑" panose="020B0503020204020204" pitchFamily="34" charset="-122"/>
                <a:ea typeface="微软雅黑" panose="020B0503020204020204" pitchFamily="34" charset="-122"/>
              </a:rPr>
              <a:t>1</a:t>
            </a:r>
            <a:endParaRPr lang="zh-CN" altLang="en-US" dirty="0">
              <a:solidFill>
                <a:srgbClr val="00F1FF"/>
              </a:solidFill>
              <a:latin typeface="微软雅黑" panose="020B0503020204020204" pitchFamily="34" charset="-122"/>
              <a:ea typeface="微软雅黑" panose="020B0503020204020204" pitchFamily="34" charset="-122"/>
            </a:endParaRPr>
          </a:p>
        </p:txBody>
      </p:sp>
      <p:sp>
        <p:nvSpPr>
          <p:cNvPr id="27" name="TextBox 35"/>
          <p:cNvSpPr txBox="1"/>
          <p:nvPr/>
        </p:nvSpPr>
        <p:spPr>
          <a:xfrm>
            <a:off x="3806610" y="4129773"/>
            <a:ext cx="2200275" cy="784830"/>
          </a:xfrm>
          <a:prstGeom prst="rect">
            <a:avLst/>
          </a:prstGeom>
          <a:noFill/>
        </p:spPr>
        <p:txBody>
          <a:bodyPr wrap="square" rtlCol="0">
            <a:spAutoFit/>
          </a:bodyPr>
          <a:lstStyle/>
          <a:p>
            <a:pPr algn="ctr">
              <a:lnSpc>
                <a:spcPct val="125000"/>
              </a:lnSpc>
            </a:pPr>
            <a:r>
              <a:rPr lang="zh-CN" altLang="en-US" dirty="0">
                <a:solidFill>
                  <a:srgbClr val="CC203D"/>
                </a:solidFill>
                <a:latin typeface="微软雅黑" panose="020B0503020204020204" pitchFamily="34" charset="-122"/>
                <a:ea typeface="微软雅黑" panose="020B0503020204020204" pitchFamily="34" charset="-122"/>
              </a:rPr>
              <a:t>单击此处推荐</a:t>
            </a:r>
            <a:endParaRPr lang="en-US" altLang="zh-CN" dirty="0">
              <a:solidFill>
                <a:srgbClr val="CC203D"/>
              </a:solidFill>
              <a:latin typeface="微软雅黑" panose="020B0503020204020204" pitchFamily="34" charset="-122"/>
              <a:ea typeface="微软雅黑" panose="020B0503020204020204" pitchFamily="34" charset="-122"/>
            </a:endParaRPr>
          </a:p>
          <a:p>
            <a:pPr algn="ctr">
              <a:lnSpc>
                <a:spcPct val="125000"/>
              </a:lnSpc>
            </a:pPr>
            <a:r>
              <a:rPr lang="zh-CN" altLang="en-US" dirty="0">
                <a:solidFill>
                  <a:srgbClr val="CC203D"/>
                </a:solidFill>
                <a:latin typeface="微软雅黑" panose="020B0503020204020204" pitchFamily="34" charset="-122"/>
                <a:ea typeface="微软雅黑" panose="020B0503020204020204" pitchFamily="34" charset="-122"/>
              </a:rPr>
              <a:t>文章标题</a:t>
            </a:r>
            <a:r>
              <a:rPr lang="en-US" altLang="zh-CN" dirty="0">
                <a:solidFill>
                  <a:srgbClr val="CC203D"/>
                </a:solidFill>
                <a:latin typeface="微软雅黑" panose="020B0503020204020204" pitchFamily="34" charset="-122"/>
                <a:ea typeface="微软雅黑" panose="020B0503020204020204" pitchFamily="34" charset="-122"/>
              </a:rPr>
              <a:t>2</a:t>
            </a:r>
            <a:endParaRPr lang="zh-CN" altLang="en-US" dirty="0">
              <a:solidFill>
                <a:srgbClr val="CC203D"/>
              </a:solidFill>
              <a:latin typeface="微软雅黑" panose="020B0503020204020204" pitchFamily="34" charset="-122"/>
              <a:ea typeface="微软雅黑" panose="020B0503020204020204" pitchFamily="34" charset="-122"/>
            </a:endParaRPr>
          </a:p>
        </p:txBody>
      </p:sp>
      <p:sp>
        <p:nvSpPr>
          <p:cNvPr id="28" name="TextBox 36"/>
          <p:cNvSpPr txBox="1"/>
          <p:nvPr/>
        </p:nvSpPr>
        <p:spPr>
          <a:xfrm>
            <a:off x="5905392" y="4129773"/>
            <a:ext cx="2200275" cy="784830"/>
          </a:xfrm>
          <a:prstGeom prst="rect">
            <a:avLst/>
          </a:prstGeom>
          <a:noFill/>
        </p:spPr>
        <p:txBody>
          <a:bodyPr wrap="square" rtlCol="0">
            <a:spAutoFit/>
          </a:bodyPr>
          <a:lstStyle/>
          <a:p>
            <a:pPr algn="ctr">
              <a:lnSpc>
                <a:spcPct val="125000"/>
              </a:lnSpc>
            </a:pPr>
            <a:r>
              <a:rPr lang="zh-CN" altLang="en-US" dirty="0">
                <a:solidFill>
                  <a:srgbClr val="48B62C"/>
                </a:solidFill>
                <a:latin typeface="微软雅黑" panose="020B0503020204020204" pitchFamily="34" charset="-122"/>
                <a:ea typeface="微软雅黑" panose="020B0503020204020204" pitchFamily="34" charset="-122"/>
              </a:rPr>
              <a:t>单击此处推荐</a:t>
            </a:r>
            <a:endParaRPr lang="en-US" altLang="zh-CN" dirty="0">
              <a:solidFill>
                <a:srgbClr val="48B62C"/>
              </a:solidFill>
              <a:latin typeface="微软雅黑" panose="020B0503020204020204" pitchFamily="34" charset="-122"/>
              <a:ea typeface="微软雅黑" panose="020B0503020204020204" pitchFamily="34" charset="-122"/>
            </a:endParaRPr>
          </a:p>
          <a:p>
            <a:pPr algn="ctr">
              <a:lnSpc>
                <a:spcPct val="125000"/>
              </a:lnSpc>
            </a:pPr>
            <a:r>
              <a:rPr lang="zh-CN" altLang="en-US" dirty="0">
                <a:solidFill>
                  <a:srgbClr val="48B62C"/>
                </a:solidFill>
                <a:latin typeface="微软雅黑" panose="020B0503020204020204" pitchFamily="34" charset="-122"/>
                <a:ea typeface="微软雅黑" panose="020B0503020204020204" pitchFamily="34" charset="-122"/>
              </a:rPr>
              <a:t>文章标题</a:t>
            </a:r>
            <a:r>
              <a:rPr lang="en-US" altLang="zh-CN" dirty="0">
                <a:solidFill>
                  <a:srgbClr val="48B62C"/>
                </a:solidFill>
                <a:latin typeface="微软雅黑" panose="020B0503020204020204" pitchFamily="34" charset="-122"/>
                <a:ea typeface="微软雅黑" panose="020B0503020204020204" pitchFamily="34" charset="-122"/>
              </a:rPr>
              <a:t>3</a:t>
            </a:r>
            <a:endParaRPr lang="zh-CN" altLang="en-US" dirty="0">
              <a:solidFill>
                <a:srgbClr val="48B62C"/>
              </a:solidFill>
              <a:latin typeface="微软雅黑" panose="020B0503020204020204" pitchFamily="34" charset="-122"/>
              <a:ea typeface="微软雅黑" panose="020B0503020204020204" pitchFamily="34" charset="-122"/>
            </a:endParaRPr>
          </a:p>
        </p:txBody>
      </p:sp>
      <p:sp>
        <p:nvSpPr>
          <p:cNvPr id="32" name="TextBox 54"/>
          <p:cNvSpPr txBox="1"/>
          <p:nvPr/>
        </p:nvSpPr>
        <p:spPr>
          <a:xfrm>
            <a:off x="8004175" y="4129773"/>
            <a:ext cx="2200275" cy="784830"/>
          </a:xfrm>
          <a:prstGeom prst="rect">
            <a:avLst/>
          </a:prstGeom>
          <a:noFill/>
        </p:spPr>
        <p:txBody>
          <a:bodyPr wrap="square" rtlCol="0">
            <a:spAutoFit/>
          </a:bodyPr>
          <a:lstStyle/>
          <a:p>
            <a:pPr algn="ctr">
              <a:lnSpc>
                <a:spcPct val="125000"/>
              </a:lnSpc>
            </a:pPr>
            <a:r>
              <a:rPr lang="zh-CN" altLang="en-US" dirty="0">
                <a:solidFill>
                  <a:srgbClr val="FFC000"/>
                </a:solidFill>
                <a:latin typeface="微软雅黑" panose="020B0503020204020204" pitchFamily="34" charset="-122"/>
                <a:ea typeface="微软雅黑" panose="020B0503020204020204" pitchFamily="34" charset="-122"/>
              </a:rPr>
              <a:t>单击此处推荐</a:t>
            </a:r>
            <a:endParaRPr lang="en-US" altLang="zh-CN" dirty="0">
              <a:solidFill>
                <a:srgbClr val="FFC000"/>
              </a:solidFill>
              <a:latin typeface="微软雅黑" panose="020B0503020204020204" pitchFamily="34" charset="-122"/>
              <a:ea typeface="微软雅黑" panose="020B0503020204020204" pitchFamily="34" charset="-122"/>
            </a:endParaRPr>
          </a:p>
          <a:p>
            <a:pPr algn="ctr">
              <a:lnSpc>
                <a:spcPct val="125000"/>
              </a:lnSpc>
            </a:pPr>
            <a:r>
              <a:rPr lang="zh-CN" altLang="en-US" dirty="0">
                <a:solidFill>
                  <a:srgbClr val="FFC000"/>
                </a:solidFill>
                <a:latin typeface="微软雅黑" panose="020B0503020204020204" pitchFamily="34" charset="-122"/>
                <a:ea typeface="微软雅黑" panose="020B0503020204020204" pitchFamily="34" charset="-122"/>
              </a:rPr>
              <a:t>文章标题</a:t>
            </a:r>
            <a:r>
              <a:rPr lang="en-US" altLang="zh-CN" dirty="0">
                <a:solidFill>
                  <a:srgbClr val="FFC000"/>
                </a:solidFill>
                <a:latin typeface="微软雅黑" panose="020B0503020204020204" pitchFamily="34" charset="-122"/>
                <a:ea typeface="微软雅黑" panose="020B0503020204020204" pitchFamily="34" charset="-122"/>
              </a:rPr>
              <a:t>4</a:t>
            </a:r>
            <a:endParaRPr lang="zh-CN" altLang="en-US"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68753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46000" fill="hold" nodeType="afterEffect" p14:presetBounceEnd="54000">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14:bounceEnd="54000">
                                          <p:cBhvr additive="base">
                                            <p:cTn id="12" dur="500" fill="hold"/>
                                            <p:tgtEl>
                                              <p:spTgt spid="21"/>
                                            </p:tgtEl>
                                            <p:attrNameLst>
                                              <p:attrName>ppt_x</p:attrName>
                                            </p:attrNameLst>
                                          </p:cBhvr>
                                          <p:tavLst>
                                            <p:tav tm="0">
                                              <p:val>
                                                <p:strVal val="0-#ppt_w/2"/>
                                              </p:val>
                                            </p:tav>
                                            <p:tav tm="100000">
                                              <p:val>
                                                <p:strVal val="#ppt_x"/>
                                              </p:val>
                                            </p:tav>
                                          </p:tavLst>
                                        </p:anim>
                                        <p:anim calcmode="lin" valueType="num" p14:bounceEnd="54000">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8" accel="46000" fill="hold" nodeType="afterEffect" p14:presetBounceEnd="54000">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14:bounceEnd="54000">
                                          <p:cBhvr additive="base">
                                            <p:cTn id="23" dur="500" fill="hold"/>
                                            <p:tgtEl>
                                              <p:spTgt spid="14"/>
                                            </p:tgtEl>
                                            <p:attrNameLst>
                                              <p:attrName>ppt_x</p:attrName>
                                            </p:attrNameLst>
                                          </p:cBhvr>
                                          <p:tavLst>
                                            <p:tav tm="0">
                                              <p:val>
                                                <p:strVal val="0-#ppt_w/2"/>
                                              </p:val>
                                            </p:tav>
                                            <p:tav tm="100000">
                                              <p:val>
                                                <p:strVal val="#ppt_x"/>
                                              </p:val>
                                            </p:tav>
                                          </p:tavLst>
                                        </p:anim>
                                        <p:anim calcmode="lin" valueType="num" p14:bounceEnd="54000">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2" presetClass="entr" presetSubtype="8" accel="46000" fill="hold" nodeType="afterEffect" p14:presetBounceEnd="54000">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14:bounceEnd="54000">
                                          <p:cBhvr additive="base">
                                            <p:cTn id="34" dur="500" fill="hold"/>
                                            <p:tgtEl>
                                              <p:spTgt spid="4"/>
                                            </p:tgtEl>
                                            <p:attrNameLst>
                                              <p:attrName>ppt_x</p:attrName>
                                            </p:attrNameLst>
                                          </p:cBhvr>
                                          <p:tavLst>
                                            <p:tav tm="0">
                                              <p:val>
                                                <p:strVal val="0-#ppt_w/2"/>
                                              </p:val>
                                            </p:tav>
                                            <p:tav tm="100000">
                                              <p:val>
                                                <p:strVal val="#ppt_x"/>
                                              </p:val>
                                            </p:tav>
                                          </p:tavLst>
                                        </p:anim>
                                        <p:anim calcmode="lin" valueType="num" p14:bounceEnd="54000">
                                          <p:cBhvr additive="base">
                                            <p:cTn id="35" dur="500" fill="hold"/>
                                            <p:tgtEl>
                                              <p:spTgt spid="4"/>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2" presetClass="entr" presetSubtype="8" accel="46000" fill="hold" nodeType="afterEffect" p14:presetBounceEnd="54000">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14:bounceEnd="54000">
                                          <p:cBhvr additive="base">
                                            <p:cTn id="45" dur="500" fill="hold"/>
                                            <p:tgtEl>
                                              <p:spTgt spid="2"/>
                                            </p:tgtEl>
                                            <p:attrNameLst>
                                              <p:attrName>ppt_x</p:attrName>
                                            </p:attrNameLst>
                                          </p:cBhvr>
                                          <p:tavLst>
                                            <p:tav tm="0">
                                              <p:val>
                                                <p:strVal val="0-#ppt_w/2"/>
                                              </p:val>
                                            </p:tav>
                                            <p:tav tm="100000">
                                              <p:val>
                                                <p:strVal val="#ppt_x"/>
                                              </p:val>
                                            </p:tav>
                                          </p:tavLst>
                                        </p:anim>
                                        <p:anim calcmode="lin" valueType="num" p14:bounceEnd="54000">
                                          <p:cBhvr additive="base">
                                            <p:cTn id="46" dur="500" fill="hold"/>
                                            <p:tgtEl>
                                              <p:spTgt spid="2"/>
                                            </p:tgtEl>
                                            <p:attrNameLst>
                                              <p:attrName>ppt_y</p:attrName>
                                            </p:attrNameLst>
                                          </p:cBhvr>
                                          <p:tavLst>
                                            <p:tav tm="0">
                                              <p:val>
                                                <p:strVal val="#ppt_y"/>
                                              </p:val>
                                            </p:tav>
                                            <p:tav tm="100000">
                                              <p:val>
                                                <p:strVal val="#ppt_y"/>
                                              </p:val>
                                            </p:tav>
                                          </p:tavLst>
                                        </p:anim>
                                      </p:childTnLst>
                                    </p:cTn>
                                  </p:par>
                                </p:childTnLst>
                              </p:cTn>
                            </p:par>
                            <p:par>
                              <p:cTn id="47" fill="hold">
                                <p:stCondLst>
                                  <p:cond delay="5500"/>
                                </p:stCondLst>
                                <p:childTnLst>
                                  <p:par>
                                    <p:cTn id="48" presetID="42"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27" grpId="0"/>
          <p:bldP spid="28"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4600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8" accel="4600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2" presetClass="entr" presetSubtype="8" accel="46000"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0-#ppt_w/2"/>
                                              </p:val>
                                            </p:tav>
                                            <p:tav tm="100000">
                                              <p:val>
                                                <p:strVal val="#ppt_x"/>
                                              </p:val>
                                            </p:tav>
                                          </p:tavLst>
                                        </p:anim>
                                        <p:anim calcmode="lin" valueType="num">
                                          <p:cBhvr additive="base">
                                            <p:cTn id="35" dur="500" fill="hold"/>
                                            <p:tgtEl>
                                              <p:spTgt spid="4"/>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2" presetClass="entr" presetSubtype="8" accel="46000"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0-#ppt_w/2"/>
                                              </p:val>
                                            </p:tav>
                                            <p:tav tm="100000">
                                              <p:val>
                                                <p:strVal val="#ppt_x"/>
                                              </p:val>
                                            </p:tav>
                                          </p:tavLst>
                                        </p:anim>
                                        <p:anim calcmode="lin" valueType="num">
                                          <p:cBhvr additive="base">
                                            <p:cTn id="46" dur="500" fill="hold"/>
                                            <p:tgtEl>
                                              <p:spTgt spid="2"/>
                                            </p:tgtEl>
                                            <p:attrNameLst>
                                              <p:attrName>ppt_y</p:attrName>
                                            </p:attrNameLst>
                                          </p:cBhvr>
                                          <p:tavLst>
                                            <p:tav tm="0">
                                              <p:val>
                                                <p:strVal val="#ppt_y"/>
                                              </p:val>
                                            </p:tav>
                                            <p:tav tm="100000">
                                              <p:val>
                                                <p:strVal val="#ppt_y"/>
                                              </p:val>
                                            </p:tav>
                                          </p:tavLst>
                                        </p:anim>
                                      </p:childTnLst>
                                    </p:cTn>
                                  </p:par>
                                </p:childTnLst>
                              </p:cTn>
                            </p:par>
                            <p:par>
                              <p:cTn id="47" fill="hold">
                                <p:stCondLst>
                                  <p:cond delay="5500"/>
                                </p:stCondLst>
                                <p:childTnLst>
                                  <p:par>
                                    <p:cTn id="48" presetID="42"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27" grpId="0"/>
          <p:bldP spid="28" grpId="0"/>
          <p:bldP spid="32"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sp>
        <p:nvSpPr>
          <p:cNvPr id="3" name="椭圆 2"/>
          <p:cNvSpPr/>
          <p:nvPr/>
        </p:nvSpPr>
        <p:spPr>
          <a:xfrm>
            <a:off x="4618038" y="2009776"/>
            <a:ext cx="2955924" cy="2955924"/>
          </a:xfrm>
          <a:prstGeom prst="ellipse">
            <a:avLst/>
          </a:prstGeom>
          <a:solidFill>
            <a:srgbClr val="00F1FF"/>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4" name="组合 3"/>
          <p:cNvGrpSpPr/>
          <p:nvPr/>
        </p:nvGrpSpPr>
        <p:grpSpPr>
          <a:xfrm>
            <a:off x="5349038" y="2922273"/>
            <a:ext cx="1493924" cy="1130931"/>
            <a:chOff x="6274451" y="3104083"/>
            <a:chExt cx="745081" cy="564041"/>
          </a:xfrm>
          <a:solidFill>
            <a:schemeClr val="bg1"/>
          </a:solidFill>
        </p:grpSpPr>
        <p:sp>
          <p:nvSpPr>
            <p:cNvPr id="5" name="Freeform 512"/>
            <p:cNvSpPr>
              <a:spLocks/>
            </p:cNvSpPr>
            <p:nvPr/>
          </p:nvSpPr>
          <p:spPr bwMode="auto">
            <a:xfrm>
              <a:off x="6569454" y="3119230"/>
              <a:ext cx="450078" cy="22360"/>
            </a:xfrm>
            <a:custGeom>
              <a:avLst/>
              <a:gdLst>
                <a:gd name="T0" fmla="*/ 257 w 264"/>
                <a:gd name="T1" fmla="*/ 0 h 13"/>
                <a:gd name="T2" fmla="*/ 6 w 264"/>
                <a:gd name="T3" fmla="*/ 0 h 13"/>
                <a:gd name="T4" fmla="*/ 2 w 264"/>
                <a:gd name="T5" fmla="*/ 2 h 13"/>
                <a:gd name="T6" fmla="*/ 0 w 264"/>
                <a:gd name="T7" fmla="*/ 7 h 13"/>
                <a:gd name="T8" fmla="*/ 6 w 264"/>
                <a:gd name="T9" fmla="*/ 13 h 13"/>
                <a:gd name="T10" fmla="*/ 257 w 264"/>
                <a:gd name="T11" fmla="*/ 13 h 13"/>
                <a:gd name="T12" fmla="*/ 264 w 264"/>
                <a:gd name="T13" fmla="*/ 7 h 13"/>
                <a:gd name="T14" fmla="*/ 257 w 26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3">
                  <a:moveTo>
                    <a:pt x="257" y="0"/>
                  </a:moveTo>
                  <a:cubicBezTo>
                    <a:pt x="6" y="0"/>
                    <a:pt x="6" y="0"/>
                    <a:pt x="6" y="0"/>
                  </a:cubicBezTo>
                  <a:cubicBezTo>
                    <a:pt x="4" y="0"/>
                    <a:pt x="3" y="1"/>
                    <a:pt x="2" y="2"/>
                  </a:cubicBezTo>
                  <a:cubicBezTo>
                    <a:pt x="0" y="3"/>
                    <a:pt x="0" y="5"/>
                    <a:pt x="0" y="7"/>
                  </a:cubicBezTo>
                  <a:cubicBezTo>
                    <a:pt x="0" y="10"/>
                    <a:pt x="3" y="13"/>
                    <a:pt x="6" y="13"/>
                  </a:cubicBezTo>
                  <a:cubicBezTo>
                    <a:pt x="257" y="13"/>
                    <a:pt x="257" y="13"/>
                    <a:pt x="257" y="13"/>
                  </a:cubicBezTo>
                  <a:cubicBezTo>
                    <a:pt x="261" y="13"/>
                    <a:pt x="264" y="10"/>
                    <a:pt x="264" y="7"/>
                  </a:cubicBezTo>
                  <a:cubicBezTo>
                    <a:pt x="264" y="3"/>
                    <a:pt x="261"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Rectangle 513"/>
            <p:cNvSpPr>
              <a:spLocks noChangeArrowheads="1"/>
            </p:cNvSpPr>
            <p:nvPr/>
          </p:nvSpPr>
          <p:spPr bwMode="auto">
            <a:xfrm>
              <a:off x="6869507" y="3293058"/>
              <a:ext cx="28851" cy="1226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Rectangle 514"/>
            <p:cNvSpPr>
              <a:spLocks noChangeArrowheads="1"/>
            </p:cNvSpPr>
            <p:nvPr/>
          </p:nvSpPr>
          <p:spPr bwMode="auto">
            <a:xfrm>
              <a:off x="6821902" y="3325516"/>
              <a:ext cx="30294" cy="86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Rectangle 515"/>
            <p:cNvSpPr>
              <a:spLocks noChangeArrowheads="1"/>
            </p:cNvSpPr>
            <p:nvPr/>
          </p:nvSpPr>
          <p:spPr bwMode="auto">
            <a:xfrm>
              <a:off x="6772134" y="3280796"/>
              <a:ext cx="28851" cy="1312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Freeform 516"/>
            <p:cNvSpPr>
              <a:spLocks/>
            </p:cNvSpPr>
            <p:nvPr/>
          </p:nvSpPr>
          <p:spPr bwMode="auto">
            <a:xfrm>
              <a:off x="6750496" y="3521704"/>
              <a:ext cx="86554" cy="146420"/>
            </a:xfrm>
            <a:custGeom>
              <a:avLst/>
              <a:gdLst>
                <a:gd name="T0" fmla="*/ 43 w 51"/>
                <a:gd name="T1" fmla="*/ 71 h 86"/>
                <a:gd name="T2" fmla="*/ 36 w 51"/>
                <a:gd name="T3" fmla="*/ 71 h 86"/>
                <a:gd name="T4" fmla="*/ 36 w 51"/>
                <a:gd name="T5" fmla="*/ 0 h 86"/>
                <a:gd name="T6" fmla="*/ 19 w 51"/>
                <a:gd name="T7" fmla="*/ 0 h 86"/>
                <a:gd name="T8" fmla="*/ 19 w 51"/>
                <a:gd name="T9" fmla="*/ 71 h 86"/>
                <a:gd name="T10" fmla="*/ 7 w 51"/>
                <a:gd name="T11" fmla="*/ 71 h 86"/>
                <a:gd name="T12" fmla="*/ 2 w 51"/>
                <a:gd name="T13" fmla="*/ 73 h 86"/>
                <a:gd name="T14" fmla="*/ 0 w 51"/>
                <a:gd name="T15" fmla="*/ 79 h 86"/>
                <a:gd name="T16" fmla="*/ 7 w 51"/>
                <a:gd name="T17" fmla="*/ 86 h 86"/>
                <a:gd name="T18" fmla="*/ 43 w 51"/>
                <a:gd name="T19" fmla="*/ 86 h 86"/>
                <a:gd name="T20" fmla="*/ 51 w 51"/>
                <a:gd name="T21" fmla="*/ 79 h 86"/>
                <a:gd name="T22" fmla="*/ 43 w 51"/>
                <a:gd name="T23"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6">
                  <a:moveTo>
                    <a:pt x="43" y="71"/>
                  </a:moveTo>
                  <a:cubicBezTo>
                    <a:pt x="36" y="71"/>
                    <a:pt x="36" y="71"/>
                    <a:pt x="36" y="71"/>
                  </a:cubicBezTo>
                  <a:cubicBezTo>
                    <a:pt x="36" y="0"/>
                    <a:pt x="36" y="0"/>
                    <a:pt x="36" y="0"/>
                  </a:cubicBezTo>
                  <a:cubicBezTo>
                    <a:pt x="19" y="0"/>
                    <a:pt x="19" y="0"/>
                    <a:pt x="19" y="0"/>
                  </a:cubicBezTo>
                  <a:cubicBezTo>
                    <a:pt x="19" y="71"/>
                    <a:pt x="19" y="71"/>
                    <a:pt x="19" y="71"/>
                  </a:cubicBezTo>
                  <a:cubicBezTo>
                    <a:pt x="7" y="71"/>
                    <a:pt x="7" y="71"/>
                    <a:pt x="7" y="71"/>
                  </a:cubicBezTo>
                  <a:cubicBezTo>
                    <a:pt x="5" y="71"/>
                    <a:pt x="3" y="72"/>
                    <a:pt x="2" y="73"/>
                  </a:cubicBezTo>
                  <a:cubicBezTo>
                    <a:pt x="0" y="75"/>
                    <a:pt x="0" y="77"/>
                    <a:pt x="0" y="79"/>
                  </a:cubicBezTo>
                  <a:cubicBezTo>
                    <a:pt x="0" y="83"/>
                    <a:pt x="3" y="86"/>
                    <a:pt x="7" y="86"/>
                  </a:cubicBezTo>
                  <a:cubicBezTo>
                    <a:pt x="43" y="86"/>
                    <a:pt x="43" y="86"/>
                    <a:pt x="43" y="86"/>
                  </a:cubicBezTo>
                  <a:cubicBezTo>
                    <a:pt x="47" y="86"/>
                    <a:pt x="51" y="83"/>
                    <a:pt x="51" y="79"/>
                  </a:cubicBezTo>
                  <a:cubicBezTo>
                    <a:pt x="51" y="75"/>
                    <a:pt x="47" y="71"/>
                    <a:pt x="4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Rectangle 517"/>
            <p:cNvSpPr>
              <a:spLocks noChangeArrowheads="1"/>
            </p:cNvSpPr>
            <p:nvPr/>
          </p:nvSpPr>
          <p:spPr bwMode="auto">
            <a:xfrm>
              <a:off x="6720923" y="3325516"/>
              <a:ext cx="29573" cy="86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Rectangle 518"/>
            <p:cNvSpPr>
              <a:spLocks noChangeArrowheads="1"/>
            </p:cNvSpPr>
            <p:nvPr/>
          </p:nvSpPr>
          <p:spPr bwMode="auto">
            <a:xfrm>
              <a:off x="6668270" y="3357974"/>
              <a:ext cx="28851" cy="540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519"/>
            <p:cNvSpPr>
              <a:spLocks noEditPoints="1"/>
            </p:cNvSpPr>
            <p:nvPr/>
          </p:nvSpPr>
          <p:spPr bwMode="auto">
            <a:xfrm>
              <a:off x="6601912" y="3161786"/>
              <a:ext cx="383721" cy="346214"/>
            </a:xfrm>
            <a:custGeom>
              <a:avLst/>
              <a:gdLst>
                <a:gd name="T0" fmla="*/ 0 w 532"/>
                <a:gd name="T1" fmla="*/ 480 h 480"/>
                <a:gd name="T2" fmla="*/ 532 w 532"/>
                <a:gd name="T3" fmla="*/ 480 h 480"/>
                <a:gd name="T4" fmla="*/ 532 w 532"/>
                <a:gd name="T5" fmla="*/ 0 h 480"/>
                <a:gd name="T6" fmla="*/ 0 w 532"/>
                <a:gd name="T7" fmla="*/ 0 h 480"/>
                <a:gd name="T8" fmla="*/ 0 w 532"/>
                <a:gd name="T9" fmla="*/ 480 h 480"/>
                <a:gd name="T10" fmla="*/ 28 w 532"/>
                <a:gd name="T11" fmla="*/ 28 h 480"/>
                <a:gd name="T12" fmla="*/ 506 w 532"/>
                <a:gd name="T13" fmla="*/ 28 h 480"/>
                <a:gd name="T14" fmla="*/ 506 w 532"/>
                <a:gd name="T15" fmla="*/ 442 h 480"/>
                <a:gd name="T16" fmla="*/ 28 w 532"/>
                <a:gd name="T17" fmla="*/ 442 h 480"/>
                <a:gd name="T18" fmla="*/ 28 w 532"/>
                <a:gd name="T19" fmla="*/ 2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480">
                  <a:moveTo>
                    <a:pt x="0" y="480"/>
                  </a:moveTo>
                  <a:lnTo>
                    <a:pt x="532" y="480"/>
                  </a:lnTo>
                  <a:lnTo>
                    <a:pt x="532" y="0"/>
                  </a:lnTo>
                  <a:lnTo>
                    <a:pt x="0" y="0"/>
                  </a:lnTo>
                  <a:lnTo>
                    <a:pt x="0" y="480"/>
                  </a:lnTo>
                  <a:close/>
                  <a:moveTo>
                    <a:pt x="28" y="28"/>
                  </a:moveTo>
                  <a:lnTo>
                    <a:pt x="506" y="28"/>
                  </a:lnTo>
                  <a:lnTo>
                    <a:pt x="506" y="442"/>
                  </a:lnTo>
                  <a:lnTo>
                    <a:pt x="28" y="442"/>
                  </a:ln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520"/>
            <p:cNvSpPr>
              <a:spLocks/>
            </p:cNvSpPr>
            <p:nvPr/>
          </p:nvSpPr>
          <p:spPr bwMode="auto">
            <a:xfrm>
              <a:off x="6274451" y="3299550"/>
              <a:ext cx="313757" cy="281299"/>
            </a:xfrm>
            <a:custGeom>
              <a:avLst/>
              <a:gdLst>
                <a:gd name="T0" fmla="*/ 161 w 184"/>
                <a:gd name="T1" fmla="*/ 20 h 165"/>
                <a:gd name="T2" fmla="*/ 119 w 184"/>
                <a:gd name="T3" fmla="*/ 0 h 165"/>
                <a:gd name="T4" fmla="*/ 92 w 184"/>
                <a:gd name="T5" fmla="*/ 11 h 165"/>
                <a:gd name="T6" fmla="*/ 114 w 184"/>
                <a:gd name="T7" fmla="*/ 90 h 165"/>
                <a:gd name="T8" fmla="*/ 92 w 184"/>
                <a:gd name="T9" fmla="*/ 122 h 165"/>
                <a:gd name="T10" fmla="*/ 70 w 184"/>
                <a:gd name="T11" fmla="*/ 90 h 165"/>
                <a:gd name="T12" fmla="*/ 92 w 184"/>
                <a:gd name="T13" fmla="*/ 11 h 165"/>
                <a:gd name="T14" fmla="*/ 65 w 184"/>
                <a:gd name="T15" fmla="*/ 0 h 165"/>
                <a:gd name="T16" fmla="*/ 0 w 184"/>
                <a:gd name="T17" fmla="*/ 65 h 165"/>
                <a:gd name="T18" fmla="*/ 0 w 184"/>
                <a:gd name="T19" fmla="*/ 135 h 165"/>
                <a:gd name="T20" fmla="*/ 84 w 184"/>
                <a:gd name="T21" fmla="*/ 165 h 165"/>
                <a:gd name="T22" fmla="*/ 100 w 184"/>
                <a:gd name="T23" fmla="*/ 165 h 165"/>
                <a:gd name="T24" fmla="*/ 184 w 184"/>
                <a:gd name="T25" fmla="*/ 135 h 165"/>
                <a:gd name="T26" fmla="*/ 184 w 184"/>
                <a:gd name="T27" fmla="*/ 65 h 165"/>
                <a:gd name="T28" fmla="*/ 161 w 184"/>
                <a:gd name="T29" fmla="*/ 2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65">
                  <a:moveTo>
                    <a:pt x="161" y="20"/>
                  </a:moveTo>
                  <a:cubicBezTo>
                    <a:pt x="148" y="10"/>
                    <a:pt x="132" y="4"/>
                    <a:pt x="119" y="0"/>
                  </a:cubicBezTo>
                  <a:cubicBezTo>
                    <a:pt x="92" y="11"/>
                    <a:pt x="92" y="11"/>
                    <a:pt x="92" y="11"/>
                  </a:cubicBezTo>
                  <a:cubicBezTo>
                    <a:pt x="114" y="90"/>
                    <a:pt x="114" y="90"/>
                    <a:pt x="114" y="90"/>
                  </a:cubicBezTo>
                  <a:cubicBezTo>
                    <a:pt x="92" y="122"/>
                    <a:pt x="92" y="122"/>
                    <a:pt x="92" y="122"/>
                  </a:cubicBezTo>
                  <a:cubicBezTo>
                    <a:pt x="70" y="90"/>
                    <a:pt x="70" y="90"/>
                    <a:pt x="70" y="90"/>
                  </a:cubicBezTo>
                  <a:cubicBezTo>
                    <a:pt x="92" y="11"/>
                    <a:pt x="92" y="11"/>
                    <a:pt x="92" y="11"/>
                  </a:cubicBezTo>
                  <a:cubicBezTo>
                    <a:pt x="65" y="0"/>
                    <a:pt x="65" y="0"/>
                    <a:pt x="65" y="0"/>
                  </a:cubicBezTo>
                  <a:cubicBezTo>
                    <a:pt x="40" y="7"/>
                    <a:pt x="0" y="24"/>
                    <a:pt x="0" y="65"/>
                  </a:cubicBezTo>
                  <a:cubicBezTo>
                    <a:pt x="0" y="124"/>
                    <a:pt x="0" y="135"/>
                    <a:pt x="0" y="135"/>
                  </a:cubicBezTo>
                  <a:cubicBezTo>
                    <a:pt x="0" y="135"/>
                    <a:pt x="3" y="165"/>
                    <a:pt x="84" y="165"/>
                  </a:cubicBezTo>
                  <a:cubicBezTo>
                    <a:pt x="100" y="165"/>
                    <a:pt x="100" y="165"/>
                    <a:pt x="100" y="165"/>
                  </a:cubicBezTo>
                  <a:cubicBezTo>
                    <a:pt x="182" y="165"/>
                    <a:pt x="184" y="135"/>
                    <a:pt x="184" y="135"/>
                  </a:cubicBezTo>
                  <a:cubicBezTo>
                    <a:pt x="184" y="135"/>
                    <a:pt x="184" y="124"/>
                    <a:pt x="184" y="65"/>
                  </a:cubicBezTo>
                  <a:cubicBezTo>
                    <a:pt x="184" y="44"/>
                    <a:pt x="174" y="30"/>
                    <a:pt x="16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Oval 521"/>
            <p:cNvSpPr>
              <a:spLocks noChangeArrowheads="1"/>
            </p:cNvSpPr>
            <p:nvPr/>
          </p:nvSpPr>
          <p:spPr bwMode="auto">
            <a:xfrm>
              <a:off x="6353071" y="3104083"/>
              <a:ext cx="156518" cy="1824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6" name="同侧圆角矩形 15"/>
          <p:cNvSpPr/>
          <p:nvPr/>
        </p:nvSpPr>
        <p:spPr>
          <a:xfrm rot="5400000">
            <a:off x="1927535" y="-741434"/>
            <a:ext cx="1063284" cy="5393457"/>
          </a:xfrm>
          <a:prstGeom prst="round2SameRect">
            <a:avLst>
              <a:gd name="adj1" fmla="val 50000"/>
              <a:gd name="adj2" fmla="val 0"/>
            </a:avLst>
          </a:prstGeom>
          <a:solidFill>
            <a:schemeClr val="bg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同侧圆角矩形 16"/>
          <p:cNvSpPr/>
          <p:nvPr/>
        </p:nvSpPr>
        <p:spPr>
          <a:xfrm rot="5400000">
            <a:off x="1658704" y="1182579"/>
            <a:ext cx="1063284" cy="4610319"/>
          </a:xfrm>
          <a:prstGeom prst="round2SameRect">
            <a:avLst>
              <a:gd name="adj1" fmla="val 50000"/>
              <a:gd name="adj2" fmla="val 0"/>
            </a:avLst>
          </a:prstGeom>
          <a:solidFill>
            <a:schemeClr val="bg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同侧圆角矩形 17"/>
          <p:cNvSpPr/>
          <p:nvPr/>
        </p:nvSpPr>
        <p:spPr>
          <a:xfrm rot="5400000">
            <a:off x="1927535" y="2335819"/>
            <a:ext cx="1063284" cy="5393457"/>
          </a:xfrm>
          <a:prstGeom prst="round2SameRect">
            <a:avLst>
              <a:gd name="adj1" fmla="val 50000"/>
              <a:gd name="adj2" fmla="val 0"/>
            </a:avLst>
          </a:prstGeom>
          <a:solidFill>
            <a:schemeClr val="bg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同侧圆角矩形 18"/>
          <p:cNvSpPr/>
          <p:nvPr/>
        </p:nvSpPr>
        <p:spPr>
          <a:xfrm rot="16200000" flipH="1">
            <a:off x="9201181" y="-741433"/>
            <a:ext cx="1063284" cy="5393457"/>
          </a:xfrm>
          <a:prstGeom prst="round2SameRect">
            <a:avLst>
              <a:gd name="adj1" fmla="val 50000"/>
              <a:gd name="adj2" fmla="val 0"/>
            </a:avLst>
          </a:prstGeom>
          <a:solidFill>
            <a:schemeClr val="bg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同侧圆角矩形 19"/>
          <p:cNvSpPr/>
          <p:nvPr/>
        </p:nvSpPr>
        <p:spPr>
          <a:xfrm rot="16200000" flipH="1">
            <a:off x="9470012" y="1182580"/>
            <a:ext cx="1063284" cy="4610319"/>
          </a:xfrm>
          <a:prstGeom prst="round2SameRect">
            <a:avLst>
              <a:gd name="adj1" fmla="val 50000"/>
              <a:gd name="adj2" fmla="val 0"/>
            </a:avLst>
          </a:prstGeom>
          <a:solidFill>
            <a:schemeClr val="bg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1" name="同侧圆角矩形 20"/>
          <p:cNvSpPr/>
          <p:nvPr/>
        </p:nvSpPr>
        <p:spPr>
          <a:xfrm rot="16200000" flipH="1">
            <a:off x="9201181" y="2335820"/>
            <a:ext cx="1063284" cy="5393457"/>
          </a:xfrm>
          <a:prstGeom prst="round2SameRect">
            <a:avLst>
              <a:gd name="adj1" fmla="val 50000"/>
              <a:gd name="adj2" fmla="val 0"/>
            </a:avLst>
          </a:prstGeom>
          <a:solidFill>
            <a:schemeClr val="bg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椭圆 21"/>
          <p:cNvSpPr/>
          <p:nvPr/>
        </p:nvSpPr>
        <p:spPr>
          <a:xfrm>
            <a:off x="4208194" y="4629580"/>
            <a:ext cx="792407" cy="793567"/>
          </a:xfrm>
          <a:prstGeom prst="ellipse">
            <a:avLst/>
          </a:prstGeom>
          <a:solidFill>
            <a:srgbClr val="48B62C"/>
          </a:solidFill>
          <a:ln w="15875">
            <a:solidFill>
              <a:schemeClr val="bg1"/>
            </a:solidFill>
          </a:ln>
          <a:effectLst>
            <a:outerShdw blurRad="508000" dist="355600" dir="2700000" algn="tl" rotWithShape="0">
              <a:prstClr val="black">
                <a:alpha val="8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 name="椭圆 22"/>
          <p:cNvSpPr/>
          <p:nvPr/>
        </p:nvSpPr>
        <p:spPr>
          <a:xfrm>
            <a:off x="7173121" y="1552329"/>
            <a:ext cx="792407" cy="793567"/>
          </a:xfrm>
          <a:prstGeom prst="ellipse">
            <a:avLst/>
          </a:prstGeom>
          <a:solidFill>
            <a:schemeClr val="accent3"/>
          </a:solidFill>
          <a:ln w="15875">
            <a:solidFill>
              <a:schemeClr val="bg1"/>
            </a:solidFill>
          </a:ln>
          <a:effectLst>
            <a:outerShdw blurRad="508000" dist="355600" dir="2700000" algn="tl" rotWithShape="0">
              <a:prstClr val="black">
                <a:alpha val="8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椭圆 23"/>
          <p:cNvSpPr/>
          <p:nvPr/>
        </p:nvSpPr>
        <p:spPr>
          <a:xfrm>
            <a:off x="7173121" y="4629580"/>
            <a:ext cx="792407" cy="793567"/>
          </a:xfrm>
          <a:prstGeom prst="ellipse">
            <a:avLst/>
          </a:prstGeom>
          <a:solidFill>
            <a:srgbClr val="48B62C"/>
          </a:solidFill>
          <a:ln w="15875">
            <a:solidFill>
              <a:schemeClr val="bg1"/>
            </a:solidFill>
          </a:ln>
          <a:effectLst>
            <a:outerShdw blurRad="508000" dist="355600" dir="2700000" algn="tl" rotWithShape="0">
              <a:prstClr val="black">
                <a:alpha val="8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 name="椭圆 24"/>
          <p:cNvSpPr/>
          <p:nvPr/>
        </p:nvSpPr>
        <p:spPr>
          <a:xfrm>
            <a:off x="3544688" y="3079105"/>
            <a:ext cx="792407" cy="793567"/>
          </a:xfrm>
          <a:prstGeom prst="ellipse">
            <a:avLst/>
          </a:prstGeom>
          <a:solidFill>
            <a:srgbClr val="CC203D"/>
          </a:solidFill>
          <a:ln w="15875">
            <a:solidFill>
              <a:schemeClr val="bg1"/>
            </a:solidFill>
          </a:ln>
          <a:effectLst>
            <a:outerShdw blurRad="508000" dist="355600" dir="2700000" algn="tl" rotWithShape="0">
              <a:prstClr val="black">
                <a:alpha val="8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 name="椭圆 25"/>
          <p:cNvSpPr/>
          <p:nvPr/>
        </p:nvSpPr>
        <p:spPr>
          <a:xfrm>
            <a:off x="7854905" y="3079105"/>
            <a:ext cx="792407" cy="793567"/>
          </a:xfrm>
          <a:prstGeom prst="ellipse">
            <a:avLst/>
          </a:prstGeom>
          <a:solidFill>
            <a:srgbClr val="CC203D"/>
          </a:solidFill>
          <a:ln w="15875">
            <a:solidFill>
              <a:schemeClr val="bg1"/>
            </a:solidFill>
          </a:ln>
          <a:effectLst>
            <a:outerShdw blurRad="508000" dist="355600" dir="2700000" algn="tl" rotWithShape="0">
              <a:prstClr val="black">
                <a:alpha val="8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27" name="组合 26"/>
          <p:cNvGrpSpPr/>
          <p:nvPr/>
        </p:nvGrpSpPr>
        <p:grpSpPr>
          <a:xfrm>
            <a:off x="8145147" y="1540991"/>
            <a:ext cx="2314343" cy="820104"/>
            <a:chOff x="8022910" y="1591106"/>
            <a:chExt cx="2314343" cy="820104"/>
          </a:xfrm>
        </p:grpSpPr>
        <p:sp>
          <p:nvSpPr>
            <p:cNvPr id="28" name="文本框 27"/>
            <p:cNvSpPr txBox="1"/>
            <p:nvPr/>
          </p:nvSpPr>
          <p:spPr bwMode="auto">
            <a:xfrm>
              <a:off x="8022910" y="1838746"/>
              <a:ext cx="2314343" cy="572464"/>
            </a:xfrm>
            <a:prstGeom prst="rect">
              <a:avLst/>
            </a:prstGeom>
            <a:noFill/>
          </p:spPr>
          <p:txBody>
            <a:bodyPr wrap="square">
              <a:spAutoFit/>
            </a:bodyPr>
            <a:lstStyle/>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输入你想要的内容输入你想要的内容输入你想要的内容输入</a:t>
              </a:r>
            </a:p>
          </p:txBody>
        </p:sp>
        <p:sp>
          <p:nvSpPr>
            <p:cNvPr id="29" name="文本框 28"/>
            <p:cNvSpPr txBox="1"/>
            <p:nvPr/>
          </p:nvSpPr>
          <p:spPr bwMode="auto">
            <a:xfrm>
              <a:off x="8022910" y="1591106"/>
              <a:ext cx="21608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在此添加标题</a:t>
              </a:r>
            </a:p>
          </p:txBody>
        </p:sp>
      </p:grpSp>
      <p:grpSp>
        <p:nvGrpSpPr>
          <p:cNvPr id="30" name="组合 29"/>
          <p:cNvGrpSpPr/>
          <p:nvPr/>
        </p:nvGrpSpPr>
        <p:grpSpPr>
          <a:xfrm>
            <a:off x="8145147" y="4629580"/>
            <a:ext cx="2314343" cy="820104"/>
            <a:chOff x="8022910" y="1591106"/>
            <a:chExt cx="2314343" cy="820104"/>
          </a:xfrm>
        </p:grpSpPr>
        <p:sp>
          <p:nvSpPr>
            <p:cNvPr id="31" name="文本框 30"/>
            <p:cNvSpPr txBox="1"/>
            <p:nvPr/>
          </p:nvSpPr>
          <p:spPr bwMode="auto">
            <a:xfrm>
              <a:off x="8022910" y="1838746"/>
              <a:ext cx="2314343" cy="572464"/>
            </a:xfrm>
            <a:prstGeom prst="rect">
              <a:avLst/>
            </a:prstGeom>
            <a:noFill/>
          </p:spPr>
          <p:txBody>
            <a:bodyPr wrap="square">
              <a:spAutoFit/>
            </a:bodyPr>
            <a:lstStyle/>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输入你想要的内容输入你想要的内容输入你想要的内容输入</a:t>
              </a:r>
            </a:p>
          </p:txBody>
        </p:sp>
        <p:sp>
          <p:nvSpPr>
            <p:cNvPr id="32" name="文本框 31"/>
            <p:cNvSpPr txBox="1"/>
            <p:nvPr/>
          </p:nvSpPr>
          <p:spPr bwMode="auto">
            <a:xfrm>
              <a:off x="8022910" y="1591106"/>
              <a:ext cx="21608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在此添加标题</a:t>
              </a:r>
            </a:p>
          </p:txBody>
        </p:sp>
      </p:grpSp>
      <p:grpSp>
        <p:nvGrpSpPr>
          <p:cNvPr id="33" name="组合 32"/>
          <p:cNvGrpSpPr/>
          <p:nvPr/>
        </p:nvGrpSpPr>
        <p:grpSpPr>
          <a:xfrm>
            <a:off x="8802381" y="3057330"/>
            <a:ext cx="2314343" cy="820104"/>
            <a:chOff x="8022910" y="1591106"/>
            <a:chExt cx="2314343" cy="820104"/>
          </a:xfrm>
        </p:grpSpPr>
        <p:sp>
          <p:nvSpPr>
            <p:cNvPr id="34" name="文本框 33"/>
            <p:cNvSpPr txBox="1"/>
            <p:nvPr/>
          </p:nvSpPr>
          <p:spPr bwMode="auto">
            <a:xfrm>
              <a:off x="8022910" y="1838746"/>
              <a:ext cx="2314343" cy="572464"/>
            </a:xfrm>
            <a:prstGeom prst="rect">
              <a:avLst/>
            </a:prstGeom>
            <a:noFill/>
          </p:spPr>
          <p:txBody>
            <a:bodyPr wrap="square">
              <a:spAutoFit/>
            </a:bodyPr>
            <a:lstStyle/>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输入你想要的内容输入你想要的内容输入你想要的内容输入</a:t>
              </a:r>
            </a:p>
          </p:txBody>
        </p:sp>
        <p:sp>
          <p:nvSpPr>
            <p:cNvPr id="35" name="文本框 34"/>
            <p:cNvSpPr txBox="1"/>
            <p:nvPr/>
          </p:nvSpPr>
          <p:spPr bwMode="auto">
            <a:xfrm>
              <a:off x="8022910" y="1591106"/>
              <a:ext cx="21608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在此添加标题</a:t>
              </a:r>
            </a:p>
          </p:txBody>
        </p:sp>
      </p:grpSp>
      <p:grpSp>
        <p:nvGrpSpPr>
          <p:cNvPr id="36" name="组合 35"/>
          <p:cNvGrpSpPr/>
          <p:nvPr/>
        </p:nvGrpSpPr>
        <p:grpSpPr>
          <a:xfrm>
            <a:off x="1708929" y="1540991"/>
            <a:ext cx="2314343" cy="820104"/>
            <a:chOff x="1912129" y="1540991"/>
            <a:chExt cx="2314343" cy="820104"/>
          </a:xfrm>
        </p:grpSpPr>
        <p:sp>
          <p:nvSpPr>
            <p:cNvPr id="37" name="文本框 36"/>
            <p:cNvSpPr txBox="1"/>
            <p:nvPr/>
          </p:nvSpPr>
          <p:spPr bwMode="auto">
            <a:xfrm>
              <a:off x="1912129" y="1788631"/>
              <a:ext cx="2314343" cy="572464"/>
            </a:xfrm>
            <a:prstGeom prst="rect">
              <a:avLst/>
            </a:prstGeom>
            <a:noFill/>
          </p:spPr>
          <p:txBody>
            <a:bodyPr wrap="square">
              <a:spAutoFit/>
            </a:bodyPr>
            <a:lstStyle/>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输入你想要的内容输入你想要的内容输入你想要的内容输入</a:t>
              </a:r>
            </a:p>
          </p:txBody>
        </p:sp>
        <p:sp>
          <p:nvSpPr>
            <p:cNvPr id="38" name="文本框 37"/>
            <p:cNvSpPr txBox="1"/>
            <p:nvPr/>
          </p:nvSpPr>
          <p:spPr bwMode="auto">
            <a:xfrm>
              <a:off x="2065616" y="1540991"/>
              <a:ext cx="2160856"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在此添加标题</a:t>
              </a:r>
            </a:p>
          </p:txBody>
        </p:sp>
      </p:grpSp>
      <p:sp>
        <p:nvSpPr>
          <p:cNvPr id="39" name="椭圆 38"/>
          <p:cNvSpPr/>
          <p:nvPr/>
        </p:nvSpPr>
        <p:spPr>
          <a:xfrm>
            <a:off x="4231135" y="1552329"/>
            <a:ext cx="792407" cy="793567"/>
          </a:xfrm>
          <a:prstGeom prst="ellipse">
            <a:avLst/>
          </a:prstGeom>
          <a:solidFill>
            <a:srgbClr val="FFC000"/>
          </a:solidFill>
          <a:ln w="15875">
            <a:solidFill>
              <a:schemeClr val="bg1"/>
            </a:solidFill>
          </a:ln>
          <a:effectLst>
            <a:outerShdw blurRad="508000" dist="355600" dir="2700000" algn="tl" rotWithShape="0">
              <a:prstClr val="black">
                <a:alpha val="8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40" name="组合 39"/>
          <p:cNvGrpSpPr/>
          <p:nvPr/>
        </p:nvGrpSpPr>
        <p:grpSpPr>
          <a:xfrm>
            <a:off x="1708929" y="4616311"/>
            <a:ext cx="2314343" cy="820104"/>
            <a:chOff x="1912129" y="1540991"/>
            <a:chExt cx="2314343" cy="820104"/>
          </a:xfrm>
        </p:grpSpPr>
        <p:sp>
          <p:nvSpPr>
            <p:cNvPr id="41" name="文本框 40"/>
            <p:cNvSpPr txBox="1"/>
            <p:nvPr/>
          </p:nvSpPr>
          <p:spPr bwMode="auto">
            <a:xfrm>
              <a:off x="1912129" y="1788631"/>
              <a:ext cx="2314343" cy="572464"/>
            </a:xfrm>
            <a:prstGeom prst="rect">
              <a:avLst/>
            </a:prstGeom>
            <a:noFill/>
          </p:spPr>
          <p:txBody>
            <a:bodyPr wrap="square">
              <a:spAutoFit/>
            </a:bodyPr>
            <a:lstStyle/>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输入你想要的内容输入你想要的内容输入你想要的内容输入</a:t>
              </a:r>
            </a:p>
          </p:txBody>
        </p:sp>
        <p:sp>
          <p:nvSpPr>
            <p:cNvPr id="42" name="文本框 41"/>
            <p:cNvSpPr txBox="1"/>
            <p:nvPr/>
          </p:nvSpPr>
          <p:spPr bwMode="auto">
            <a:xfrm>
              <a:off x="2065616" y="1540991"/>
              <a:ext cx="2160856"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在此添加标题</a:t>
              </a:r>
            </a:p>
          </p:txBody>
        </p:sp>
      </p:grpSp>
      <p:grpSp>
        <p:nvGrpSpPr>
          <p:cNvPr id="43" name="组合 42"/>
          <p:cNvGrpSpPr/>
          <p:nvPr/>
        </p:nvGrpSpPr>
        <p:grpSpPr>
          <a:xfrm>
            <a:off x="1016779" y="3065836"/>
            <a:ext cx="2314343" cy="820104"/>
            <a:chOff x="1912129" y="1540991"/>
            <a:chExt cx="2314343" cy="820104"/>
          </a:xfrm>
        </p:grpSpPr>
        <p:sp>
          <p:nvSpPr>
            <p:cNvPr id="44" name="文本框 43"/>
            <p:cNvSpPr txBox="1"/>
            <p:nvPr/>
          </p:nvSpPr>
          <p:spPr bwMode="auto">
            <a:xfrm>
              <a:off x="1912129" y="1788631"/>
              <a:ext cx="2314343" cy="572464"/>
            </a:xfrm>
            <a:prstGeom prst="rect">
              <a:avLst/>
            </a:prstGeom>
            <a:noFill/>
          </p:spPr>
          <p:txBody>
            <a:bodyPr wrap="square">
              <a:spAutoFit/>
            </a:bodyPr>
            <a:lstStyle/>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输入你想要的内容输入你想要的内容输入你想要的内容输入</a:t>
              </a:r>
            </a:p>
          </p:txBody>
        </p:sp>
        <p:sp>
          <p:nvSpPr>
            <p:cNvPr id="45" name="文本框 44"/>
            <p:cNvSpPr txBox="1"/>
            <p:nvPr/>
          </p:nvSpPr>
          <p:spPr bwMode="auto">
            <a:xfrm>
              <a:off x="2065616" y="1540991"/>
              <a:ext cx="2160856"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在此添加标题</a:t>
              </a:r>
            </a:p>
          </p:txBody>
        </p:sp>
      </p:grpSp>
      <p:grpSp>
        <p:nvGrpSpPr>
          <p:cNvPr id="46" name="组合 45"/>
          <p:cNvGrpSpPr/>
          <p:nvPr/>
        </p:nvGrpSpPr>
        <p:grpSpPr>
          <a:xfrm>
            <a:off x="4423628" y="1802254"/>
            <a:ext cx="365847" cy="294751"/>
            <a:chOff x="2702739" y="3017462"/>
            <a:chExt cx="535636" cy="431545"/>
          </a:xfrm>
          <a:solidFill>
            <a:schemeClr val="bg1"/>
          </a:solidFill>
        </p:grpSpPr>
        <p:sp>
          <p:nvSpPr>
            <p:cNvPr id="47" name="Freeform 45"/>
            <p:cNvSpPr>
              <a:spLocks/>
            </p:cNvSpPr>
            <p:nvPr/>
          </p:nvSpPr>
          <p:spPr bwMode="auto">
            <a:xfrm>
              <a:off x="2772133" y="3189864"/>
              <a:ext cx="176739" cy="35782"/>
            </a:xfrm>
            <a:custGeom>
              <a:avLst/>
              <a:gdLst>
                <a:gd name="T0" fmla="*/ 63 w 69"/>
                <a:gd name="T1" fmla="*/ 14 h 14"/>
                <a:gd name="T2" fmla="*/ 7 w 69"/>
                <a:gd name="T3" fmla="*/ 14 h 14"/>
                <a:gd name="T4" fmla="*/ 0 w 69"/>
                <a:gd name="T5" fmla="*/ 7 h 14"/>
                <a:gd name="T6" fmla="*/ 7 w 69"/>
                <a:gd name="T7" fmla="*/ 0 h 14"/>
                <a:gd name="T8" fmla="*/ 63 w 69"/>
                <a:gd name="T9" fmla="*/ 0 h 14"/>
                <a:gd name="T10" fmla="*/ 69 w 69"/>
                <a:gd name="T11" fmla="*/ 7 h 14"/>
                <a:gd name="T12" fmla="*/ 63 w 6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69" h="14">
                  <a:moveTo>
                    <a:pt x="63" y="14"/>
                  </a:moveTo>
                  <a:cubicBezTo>
                    <a:pt x="7" y="14"/>
                    <a:pt x="7" y="14"/>
                    <a:pt x="7" y="14"/>
                  </a:cubicBezTo>
                  <a:cubicBezTo>
                    <a:pt x="3" y="14"/>
                    <a:pt x="0" y="11"/>
                    <a:pt x="0" y="7"/>
                  </a:cubicBezTo>
                  <a:cubicBezTo>
                    <a:pt x="0" y="3"/>
                    <a:pt x="3" y="0"/>
                    <a:pt x="7" y="0"/>
                  </a:cubicBezTo>
                  <a:cubicBezTo>
                    <a:pt x="63" y="0"/>
                    <a:pt x="63" y="0"/>
                    <a:pt x="63" y="0"/>
                  </a:cubicBezTo>
                  <a:cubicBezTo>
                    <a:pt x="66" y="0"/>
                    <a:pt x="69" y="3"/>
                    <a:pt x="69" y="7"/>
                  </a:cubicBezTo>
                  <a:cubicBezTo>
                    <a:pt x="69" y="11"/>
                    <a:pt x="66" y="14"/>
                    <a:pt x="6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Freeform 46"/>
            <p:cNvSpPr>
              <a:spLocks/>
            </p:cNvSpPr>
            <p:nvPr/>
          </p:nvSpPr>
          <p:spPr bwMode="auto">
            <a:xfrm>
              <a:off x="2792734" y="3194201"/>
              <a:ext cx="35782" cy="72647"/>
            </a:xfrm>
            <a:custGeom>
              <a:avLst/>
              <a:gdLst>
                <a:gd name="T0" fmla="*/ 7 w 14"/>
                <a:gd name="T1" fmla="*/ 28 h 28"/>
                <a:gd name="T2" fmla="*/ 0 w 14"/>
                <a:gd name="T3" fmla="*/ 21 h 28"/>
                <a:gd name="T4" fmla="*/ 0 w 14"/>
                <a:gd name="T5" fmla="*/ 7 h 28"/>
                <a:gd name="T6" fmla="*/ 7 w 14"/>
                <a:gd name="T7" fmla="*/ 0 h 28"/>
                <a:gd name="T8" fmla="*/ 14 w 14"/>
                <a:gd name="T9" fmla="*/ 7 h 28"/>
                <a:gd name="T10" fmla="*/ 14 w 14"/>
                <a:gd name="T11" fmla="*/ 21 h 28"/>
                <a:gd name="T12" fmla="*/ 7 w 1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4" h="28">
                  <a:moveTo>
                    <a:pt x="7" y="28"/>
                  </a:moveTo>
                  <a:cubicBezTo>
                    <a:pt x="3" y="28"/>
                    <a:pt x="0" y="25"/>
                    <a:pt x="0" y="21"/>
                  </a:cubicBezTo>
                  <a:cubicBezTo>
                    <a:pt x="0" y="7"/>
                    <a:pt x="0" y="7"/>
                    <a:pt x="0" y="7"/>
                  </a:cubicBezTo>
                  <a:cubicBezTo>
                    <a:pt x="0" y="3"/>
                    <a:pt x="3" y="0"/>
                    <a:pt x="7" y="0"/>
                  </a:cubicBezTo>
                  <a:cubicBezTo>
                    <a:pt x="11" y="0"/>
                    <a:pt x="14" y="3"/>
                    <a:pt x="14" y="7"/>
                  </a:cubicBezTo>
                  <a:cubicBezTo>
                    <a:pt x="14" y="21"/>
                    <a:pt x="14" y="21"/>
                    <a:pt x="14" y="21"/>
                  </a:cubicBezTo>
                  <a:cubicBezTo>
                    <a:pt x="14" y="25"/>
                    <a:pt x="11" y="28"/>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Freeform 47"/>
            <p:cNvSpPr>
              <a:spLocks/>
            </p:cNvSpPr>
            <p:nvPr/>
          </p:nvSpPr>
          <p:spPr bwMode="auto">
            <a:xfrm>
              <a:off x="2836106" y="3194201"/>
              <a:ext cx="33613" cy="72647"/>
            </a:xfrm>
            <a:custGeom>
              <a:avLst/>
              <a:gdLst>
                <a:gd name="T0" fmla="*/ 7 w 13"/>
                <a:gd name="T1" fmla="*/ 28 h 28"/>
                <a:gd name="T2" fmla="*/ 0 w 13"/>
                <a:gd name="T3" fmla="*/ 21 h 28"/>
                <a:gd name="T4" fmla="*/ 0 w 13"/>
                <a:gd name="T5" fmla="*/ 7 h 28"/>
                <a:gd name="T6" fmla="*/ 7 w 13"/>
                <a:gd name="T7" fmla="*/ 0 h 28"/>
                <a:gd name="T8" fmla="*/ 13 w 13"/>
                <a:gd name="T9" fmla="*/ 7 h 28"/>
                <a:gd name="T10" fmla="*/ 13 w 13"/>
                <a:gd name="T11" fmla="*/ 21 h 28"/>
                <a:gd name="T12" fmla="*/ 7 w 1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3" h="28">
                  <a:moveTo>
                    <a:pt x="7" y="28"/>
                  </a:moveTo>
                  <a:cubicBezTo>
                    <a:pt x="3" y="28"/>
                    <a:pt x="0" y="25"/>
                    <a:pt x="0" y="21"/>
                  </a:cubicBezTo>
                  <a:cubicBezTo>
                    <a:pt x="0" y="7"/>
                    <a:pt x="0" y="7"/>
                    <a:pt x="0" y="7"/>
                  </a:cubicBezTo>
                  <a:cubicBezTo>
                    <a:pt x="0" y="3"/>
                    <a:pt x="3" y="0"/>
                    <a:pt x="7" y="0"/>
                  </a:cubicBezTo>
                  <a:cubicBezTo>
                    <a:pt x="10" y="0"/>
                    <a:pt x="13" y="3"/>
                    <a:pt x="13" y="7"/>
                  </a:cubicBezTo>
                  <a:cubicBezTo>
                    <a:pt x="13" y="21"/>
                    <a:pt x="13" y="21"/>
                    <a:pt x="13" y="21"/>
                  </a:cubicBezTo>
                  <a:cubicBezTo>
                    <a:pt x="13" y="25"/>
                    <a:pt x="10" y="28"/>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0" name="Freeform 48"/>
            <p:cNvSpPr>
              <a:spLocks noEditPoints="1"/>
            </p:cNvSpPr>
            <p:nvPr/>
          </p:nvSpPr>
          <p:spPr bwMode="auto">
            <a:xfrm>
              <a:off x="2920680" y="3133481"/>
              <a:ext cx="101923" cy="148547"/>
            </a:xfrm>
            <a:custGeom>
              <a:avLst/>
              <a:gdLst>
                <a:gd name="T0" fmla="*/ 20 w 40"/>
                <a:gd name="T1" fmla="*/ 58 h 58"/>
                <a:gd name="T2" fmla="*/ 0 w 40"/>
                <a:gd name="T3" fmla="*/ 38 h 58"/>
                <a:gd name="T4" fmla="*/ 0 w 40"/>
                <a:gd name="T5" fmla="*/ 20 h 58"/>
                <a:gd name="T6" fmla="*/ 20 w 40"/>
                <a:gd name="T7" fmla="*/ 0 h 58"/>
                <a:gd name="T8" fmla="*/ 40 w 40"/>
                <a:gd name="T9" fmla="*/ 20 h 58"/>
                <a:gd name="T10" fmla="*/ 40 w 40"/>
                <a:gd name="T11" fmla="*/ 38 h 58"/>
                <a:gd name="T12" fmla="*/ 20 w 40"/>
                <a:gd name="T13" fmla="*/ 58 h 58"/>
                <a:gd name="T14" fmla="*/ 20 w 40"/>
                <a:gd name="T15" fmla="*/ 13 h 58"/>
                <a:gd name="T16" fmla="*/ 14 w 40"/>
                <a:gd name="T17" fmla="*/ 20 h 58"/>
                <a:gd name="T18" fmla="*/ 14 w 40"/>
                <a:gd name="T19" fmla="*/ 38 h 58"/>
                <a:gd name="T20" fmla="*/ 20 w 40"/>
                <a:gd name="T21" fmla="*/ 45 h 58"/>
                <a:gd name="T22" fmla="*/ 27 w 40"/>
                <a:gd name="T23" fmla="*/ 38 h 58"/>
                <a:gd name="T24" fmla="*/ 27 w 40"/>
                <a:gd name="T25" fmla="*/ 20 h 58"/>
                <a:gd name="T26" fmla="*/ 20 w 40"/>
                <a:gd name="T2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58">
                  <a:moveTo>
                    <a:pt x="20" y="58"/>
                  </a:moveTo>
                  <a:cubicBezTo>
                    <a:pt x="9" y="58"/>
                    <a:pt x="0" y="49"/>
                    <a:pt x="0" y="38"/>
                  </a:cubicBezTo>
                  <a:cubicBezTo>
                    <a:pt x="0" y="20"/>
                    <a:pt x="0" y="20"/>
                    <a:pt x="0" y="20"/>
                  </a:cubicBezTo>
                  <a:cubicBezTo>
                    <a:pt x="0" y="9"/>
                    <a:pt x="9" y="0"/>
                    <a:pt x="20" y="0"/>
                  </a:cubicBezTo>
                  <a:cubicBezTo>
                    <a:pt x="31" y="0"/>
                    <a:pt x="40" y="9"/>
                    <a:pt x="40" y="20"/>
                  </a:cubicBezTo>
                  <a:cubicBezTo>
                    <a:pt x="40" y="38"/>
                    <a:pt x="40" y="38"/>
                    <a:pt x="40" y="38"/>
                  </a:cubicBezTo>
                  <a:cubicBezTo>
                    <a:pt x="40" y="49"/>
                    <a:pt x="31" y="58"/>
                    <a:pt x="20" y="58"/>
                  </a:cubicBezTo>
                  <a:close/>
                  <a:moveTo>
                    <a:pt x="20" y="13"/>
                  </a:moveTo>
                  <a:cubicBezTo>
                    <a:pt x="17" y="13"/>
                    <a:pt x="14" y="16"/>
                    <a:pt x="14" y="20"/>
                  </a:cubicBezTo>
                  <a:cubicBezTo>
                    <a:pt x="14" y="38"/>
                    <a:pt x="14" y="38"/>
                    <a:pt x="14" y="38"/>
                  </a:cubicBezTo>
                  <a:cubicBezTo>
                    <a:pt x="14" y="42"/>
                    <a:pt x="17" y="45"/>
                    <a:pt x="20" y="45"/>
                  </a:cubicBezTo>
                  <a:cubicBezTo>
                    <a:pt x="24" y="45"/>
                    <a:pt x="27" y="42"/>
                    <a:pt x="27" y="38"/>
                  </a:cubicBezTo>
                  <a:cubicBezTo>
                    <a:pt x="27" y="20"/>
                    <a:pt x="27" y="20"/>
                    <a:pt x="27" y="20"/>
                  </a:cubicBezTo>
                  <a:cubicBezTo>
                    <a:pt x="27" y="16"/>
                    <a:pt x="24" y="13"/>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Freeform 49"/>
            <p:cNvSpPr>
              <a:spLocks noEditPoints="1"/>
            </p:cNvSpPr>
            <p:nvPr/>
          </p:nvSpPr>
          <p:spPr bwMode="auto">
            <a:xfrm>
              <a:off x="2702739" y="3017462"/>
              <a:ext cx="535636" cy="431545"/>
            </a:xfrm>
            <a:custGeom>
              <a:avLst/>
              <a:gdLst>
                <a:gd name="T0" fmla="*/ 200 w 209"/>
                <a:gd name="T1" fmla="*/ 140 h 168"/>
                <a:gd name="T2" fmla="*/ 159 w 209"/>
                <a:gd name="T3" fmla="*/ 114 h 168"/>
                <a:gd name="T4" fmla="*/ 148 w 209"/>
                <a:gd name="T5" fmla="*/ 112 h 168"/>
                <a:gd name="T6" fmla="*/ 144 w 209"/>
                <a:gd name="T7" fmla="*/ 113 h 168"/>
                <a:gd name="T8" fmla="*/ 137 w 209"/>
                <a:gd name="T9" fmla="*/ 109 h 168"/>
                <a:gd name="T10" fmla="*/ 144 w 209"/>
                <a:gd name="T11" fmla="*/ 60 h 168"/>
                <a:gd name="T12" fmla="*/ 60 w 209"/>
                <a:gd name="T13" fmla="*/ 9 h 168"/>
                <a:gd name="T14" fmla="*/ 9 w 209"/>
                <a:gd name="T15" fmla="*/ 92 h 168"/>
                <a:gd name="T16" fmla="*/ 93 w 209"/>
                <a:gd name="T17" fmla="*/ 143 h 168"/>
                <a:gd name="T18" fmla="*/ 129 w 209"/>
                <a:gd name="T19" fmla="*/ 121 h 168"/>
                <a:gd name="T20" fmla="*/ 136 w 209"/>
                <a:gd name="T21" fmla="*/ 125 h 168"/>
                <a:gd name="T22" fmla="*/ 143 w 209"/>
                <a:gd name="T23" fmla="*/ 139 h 168"/>
                <a:gd name="T24" fmla="*/ 183 w 209"/>
                <a:gd name="T25" fmla="*/ 165 h 168"/>
                <a:gd name="T26" fmla="*/ 195 w 209"/>
                <a:gd name="T27" fmla="*/ 167 h 168"/>
                <a:gd name="T28" fmla="*/ 204 w 209"/>
                <a:gd name="T29" fmla="*/ 161 h 168"/>
                <a:gd name="T30" fmla="*/ 200 w 209"/>
                <a:gd name="T31" fmla="*/ 140 h 168"/>
                <a:gd name="T32" fmla="*/ 90 w 209"/>
                <a:gd name="T33" fmla="*/ 131 h 168"/>
                <a:gd name="T34" fmla="*/ 22 w 209"/>
                <a:gd name="T35" fmla="*/ 89 h 168"/>
                <a:gd name="T36" fmla="*/ 63 w 209"/>
                <a:gd name="T37" fmla="*/ 21 h 168"/>
                <a:gd name="T38" fmla="*/ 131 w 209"/>
                <a:gd name="T39" fmla="*/ 63 h 168"/>
                <a:gd name="T40" fmla="*/ 90 w 209"/>
                <a:gd name="T41" fmla="*/ 13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8">
                  <a:moveTo>
                    <a:pt x="200" y="140"/>
                  </a:moveTo>
                  <a:cubicBezTo>
                    <a:pt x="159" y="114"/>
                    <a:pt x="159" y="114"/>
                    <a:pt x="159" y="114"/>
                  </a:cubicBezTo>
                  <a:cubicBezTo>
                    <a:pt x="156" y="111"/>
                    <a:pt x="152" y="111"/>
                    <a:pt x="148" y="112"/>
                  </a:cubicBezTo>
                  <a:cubicBezTo>
                    <a:pt x="146" y="112"/>
                    <a:pt x="145" y="113"/>
                    <a:pt x="144" y="113"/>
                  </a:cubicBezTo>
                  <a:cubicBezTo>
                    <a:pt x="137" y="109"/>
                    <a:pt x="137" y="109"/>
                    <a:pt x="137" y="109"/>
                  </a:cubicBezTo>
                  <a:cubicBezTo>
                    <a:pt x="145" y="94"/>
                    <a:pt x="148" y="77"/>
                    <a:pt x="144" y="60"/>
                  </a:cubicBezTo>
                  <a:cubicBezTo>
                    <a:pt x="135" y="22"/>
                    <a:pt x="97" y="0"/>
                    <a:pt x="60" y="9"/>
                  </a:cubicBezTo>
                  <a:cubicBezTo>
                    <a:pt x="23" y="18"/>
                    <a:pt x="0" y="55"/>
                    <a:pt x="9" y="92"/>
                  </a:cubicBezTo>
                  <a:cubicBezTo>
                    <a:pt x="18" y="129"/>
                    <a:pt x="56" y="152"/>
                    <a:pt x="93" y="143"/>
                  </a:cubicBezTo>
                  <a:cubicBezTo>
                    <a:pt x="108" y="140"/>
                    <a:pt x="120" y="132"/>
                    <a:pt x="129" y="121"/>
                  </a:cubicBezTo>
                  <a:cubicBezTo>
                    <a:pt x="136" y="125"/>
                    <a:pt x="136" y="125"/>
                    <a:pt x="136" y="125"/>
                  </a:cubicBezTo>
                  <a:cubicBezTo>
                    <a:pt x="136" y="131"/>
                    <a:pt x="138" y="136"/>
                    <a:pt x="143" y="139"/>
                  </a:cubicBezTo>
                  <a:cubicBezTo>
                    <a:pt x="183" y="165"/>
                    <a:pt x="183" y="165"/>
                    <a:pt x="183" y="165"/>
                  </a:cubicBezTo>
                  <a:cubicBezTo>
                    <a:pt x="187" y="168"/>
                    <a:pt x="191" y="168"/>
                    <a:pt x="195" y="167"/>
                  </a:cubicBezTo>
                  <a:cubicBezTo>
                    <a:pt x="199" y="166"/>
                    <a:pt x="202" y="164"/>
                    <a:pt x="204" y="161"/>
                  </a:cubicBezTo>
                  <a:cubicBezTo>
                    <a:pt x="209" y="154"/>
                    <a:pt x="207" y="144"/>
                    <a:pt x="200" y="140"/>
                  </a:cubicBezTo>
                  <a:close/>
                  <a:moveTo>
                    <a:pt x="90" y="131"/>
                  </a:moveTo>
                  <a:cubicBezTo>
                    <a:pt x="60" y="138"/>
                    <a:pt x="29" y="120"/>
                    <a:pt x="22" y="89"/>
                  </a:cubicBezTo>
                  <a:cubicBezTo>
                    <a:pt x="14" y="59"/>
                    <a:pt x="33" y="28"/>
                    <a:pt x="63" y="21"/>
                  </a:cubicBezTo>
                  <a:cubicBezTo>
                    <a:pt x="94" y="14"/>
                    <a:pt x="124" y="32"/>
                    <a:pt x="131" y="63"/>
                  </a:cubicBezTo>
                  <a:cubicBezTo>
                    <a:pt x="139" y="93"/>
                    <a:pt x="120" y="123"/>
                    <a:pt x="90"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4442035" y="4909116"/>
            <a:ext cx="369551" cy="265868"/>
            <a:chOff x="3820635" y="3071676"/>
            <a:chExt cx="541058" cy="389258"/>
          </a:xfrm>
          <a:solidFill>
            <a:schemeClr val="bg1"/>
          </a:solidFill>
        </p:grpSpPr>
        <p:sp>
          <p:nvSpPr>
            <p:cNvPr id="53" name="Freeform 226"/>
            <p:cNvSpPr>
              <a:spLocks noEditPoints="1"/>
            </p:cNvSpPr>
            <p:nvPr/>
          </p:nvSpPr>
          <p:spPr bwMode="auto">
            <a:xfrm>
              <a:off x="3820635" y="3071676"/>
              <a:ext cx="438051" cy="389258"/>
            </a:xfrm>
            <a:custGeom>
              <a:avLst/>
              <a:gdLst>
                <a:gd name="T0" fmla="*/ 166 w 171"/>
                <a:gd name="T1" fmla="*/ 0 h 152"/>
                <a:gd name="T2" fmla="*/ 6 w 171"/>
                <a:gd name="T3" fmla="*/ 0 h 152"/>
                <a:gd name="T4" fmla="*/ 0 w 171"/>
                <a:gd name="T5" fmla="*/ 6 h 152"/>
                <a:gd name="T6" fmla="*/ 0 w 171"/>
                <a:gd name="T7" fmla="*/ 147 h 152"/>
                <a:gd name="T8" fmla="*/ 6 w 171"/>
                <a:gd name="T9" fmla="*/ 152 h 152"/>
                <a:gd name="T10" fmla="*/ 166 w 171"/>
                <a:gd name="T11" fmla="*/ 152 h 152"/>
                <a:gd name="T12" fmla="*/ 171 w 171"/>
                <a:gd name="T13" fmla="*/ 147 h 152"/>
                <a:gd name="T14" fmla="*/ 171 w 171"/>
                <a:gd name="T15" fmla="*/ 6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4" name="Freeform 227"/>
            <p:cNvSpPr>
              <a:spLocks/>
            </p:cNvSpPr>
            <p:nvPr/>
          </p:nvSpPr>
          <p:spPr bwMode="auto">
            <a:xfrm>
              <a:off x="4117729" y="3336242"/>
              <a:ext cx="41203" cy="40119"/>
            </a:xfrm>
            <a:custGeom>
              <a:avLst/>
              <a:gdLst>
                <a:gd name="T0" fmla="*/ 12 w 38"/>
                <a:gd name="T1" fmla="*/ 0 h 37"/>
                <a:gd name="T2" fmla="*/ 12 w 38"/>
                <a:gd name="T3" fmla="*/ 2 h 37"/>
                <a:gd name="T4" fmla="*/ 0 w 38"/>
                <a:gd name="T5" fmla="*/ 37 h 37"/>
                <a:gd name="T6" fmla="*/ 36 w 38"/>
                <a:gd name="T7" fmla="*/ 28 h 37"/>
                <a:gd name="T8" fmla="*/ 38 w 38"/>
                <a:gd name="T9" fmla="*/ 26 h 37"/>
                <a:gd name="T10" fmla="*/ 12 w 38"/>
                <a:gd name="T11" fmla="*/ 0 h 37"/>
              </a:gdLst>
              <a:ahLst/>
              <a:cxnLst>
                <a:cxn ang="0">
                  <a:pos x="T0" y="T1"/>
                </a:cxn>
                <a:cxn ang="0">
                  <a:pos x="T2" y="T3"/>
                </a:cxn>
                <a:cxn ang="0">
                  <a:pos x="T4" y="T5"/>
                </a:cxn>
                <a:cxn ang="0">
                  <a:pos x="T6" y="T7"/>
                </a:cxn>
                <a:cxn ang="0">
                  <a:pos x="T8" y="T9"/>
                </a:cxn>
                <a:cxn ang="0">
                  <a:pos x="T10" y="T11"/>
                </a:cxn>
              </a:cxnLst>
              <a:rect l="0" t="0" r="r" b="b"/>
              <a:pathLst>
                <a:path w="38" h="37">
                  <a:moveTo>
                    <a:pt x="12" y="0"/>
                  </a:moveTo>
                  <a:lnTo>
                    <a:pt x="12" y="2"/>
                  </a:lnTo>
                  <a:lnTo>
                    <a:pt x="0" y="37"/>
                  </a:lnTo>
                  <a:lnTo>
                    <a:pt x="36" y="28"/>
                  </a:lnTo>
                  <a:lnTo>
                    <a:pt x="38" y="26"/>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 name="Freeform 228"/>
            <p:cNvSpPr>
              <a:spLocks/>
            </p:cNvSpPr>
            <p:nvPr/>
          </p:nvSpPr>
          <p:spPr bwMode="auto">
            <a:xfrm>
              <a:off x="4281456" y="3135649"/>
              <a:ext cx="80237" cy="76984"/>
            </a:xfrm>
            <a:custGeom>
              <a:avLst/>
              <a:gdLst>
                <a:gd name="T0" fmla="*/ 23 w 31"/>
                <a:gd name="T1" fmla="*/ 30 h 30"/>
                <a:gd name="T2" fmla="*/ 29 w 31"/>
                <a:gd name="T3" fmla="*/ 24 h 30"/>
                <a:gd name="T4" fmla="*/ 29 w 31"/>
                <a:gd name="T5" fmla="*/ 17 h 30"/>
                <a:gd name="T6" fmla="*/ 13 w 31"/>
                <a:gd name="T7" fmla="*/ 2 h 30"/>
                <a:gd name="T8" fmla="*/ 6 w 31"/>
                <a:gd name="T9" fmla="*/ 2 h 30"/>
                <a:gd name="T10" fmla="*/ 0 w 31"/>
                <a:gd name="T11" fmla="*/ 8 h 30"/>
                <a:gd name="T12" fmla="*/ 23 w 3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3" y="30"/>
                  </a:moveTo>
                  <a:cubicBezTo>
                    <a:pt x="29" y="24"/>
                    <a:pt x="29" y="24"/>
                    <a:pt x="29" y="24"/>
                  </a:cubicBezTo>
                  <a:cubicBezTo>
                    <a:pt x="31" y="22"/>
                    <a:pt x="31" y="19"/>
                    <a:pt x="29" y="17"/>
                  </a:cubicBezTo>
                  <a:cubicBezTo>
                    <a:pt x="13" y="2"/>
                    <a:pt x="13" y="2"/>
                    <a:pt x="13" y="2"/>
                  </a:cubicBezTo>
                  <a:cubicBezTo>
                    <a:pt x="11" y="0"/>
                    <a:pt x="8" y="0"/>
                    <a:pt x="6" y="2"/>
                  </a:cubicBezTo>
                  <a:cubicBezTo>
                    <a:pt x="0" y="8"/>
                    <a:pt x="0" y="8"/>
                    <a:pt x="0" y="8"/>
                  </a:cubicBezTo>
                  <a:lnTo>
                    <a:pt x="2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 name="Freeform 229"/>
            <p:cNvSpPr>
              <a:spLocks/>
            </p:cNvSpPr>
            <p:nvPr/>
          </p:nvSpPr>
          <p:spPr bwMode="auto">
            <a:xfrm>
              <a:off x="4151342" y="3161672"/>
              <a:ext cx="182160" cy="184328"/>
            </a:xfrm>
            <a:custGeom>
              <a:avLst/>
              <a:gdLst>
                <a:gd name="T0" fmla="*/ 49 w 71"/>
                <a:gd name="T1" fmla="*/ 0 h 72"/>
                <a:gd name="T2" fmla="*/ 48 w 71"/>
                <a:gd name="T3" fmla="*/ 1 h 72"/>
                <a:gd name="T4" fmla="*/ 2 w 71"/>
                <a:gd name="T5" fmla="*/ 47 h 72"/>
                <a:gd name="T6" fmla="*/ 2 w 71"/>
                <a:gd name="T7" fmla="*/ 55 h 72"/>
                <a:gd name="T8" fmla="*/ 2 w 71"/>
                <a:gd name="T9" fmla="*/ 55 h 72"/>
                <a:gd name="T10" fmla="*/ 8 w 71"/>
                <a:gd name="T11" fmla="*/ 57 h 72"/>
                <a:gd name="T12" fmla="*/ 9 w 71"/>
                <a:gd name="T13" fmla="*/ 62 h 72"/>
                <a:gd name="T14" fmla="*/ 9 w 71"/>
                <a:gd name="T15" fmla="*/ 62 h 72"/>
                <a:gd name="T16" fmla="*/ 15 w 71"/>
                <a:gd name="T17" fmla="*/ 64 h 72"/>
                <a:gd name="T18" fmla="*/ 16 w 71"/>
                <a:gd name="T19" fmla="*/ 69 h 72"/>
                <a:gd name="T20" fmla="*/ 17 w 71"/>
                <a:gd name="T21" fmla="*/ 70 h 72"/>
                <a:gd name="T22" fmla="*/ 24 w 71"/>
                <a:gd name="T23" fmla="*/ 70 h 72"/>
                <a:gd name="T24" fmla="*/ 71 w 71"/>
                <a:gd name="T25" fmla="*/ 23 h 72"/>
                <a:gd name="T26" fmla="*/ 71 w 71"/>
                <a:gd name="T27" fmla="*/ 23 h 72"/>
                <a:gd name="T28" fmla="*/ 49 w 71"/>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49" y="0"/>
                  </a:moveTo>
                  <a:cubicBezTo>
                    <a:pt x="49" y="0"/>
                    <a:pt x="48" y="0"/>
                    <a:pt x="48" y="1"/>
                  </a:cubicBezTo>
                  <a:cubicBezTo>
                    <a:pt x="2" y="47"/>
                    <a:pt x="2" y="47"/>
                    <a:pt x="2" y="47"/>
                  </a:cubicBezTo>
                  <a:cubicBezTo>
                    <a:pt x="0" y="49"/>
                    <a:pt x="0" y="53"/>
                    <a:pt x="2" y="55"/>
                  </a:cubicBezTo>
                  <a:cubicBezTo>
                    <a:pt x="2" y="55"/>
                    <a:pt x="2" y="55"/>
                    <a:pt x="2" y="55"/>
                  </a:cubicBezTo>
                  <a:cubicBezTo>
                    <a:pt x="4" y="57"/>
                    <a:pt x="6" y="57"/>
                    <a:pt x="8" y="57"/>
                  </a:cubicBezTo>
                  <a:cubicBezTo>
                    <a:pt x="7" y="58"/>
                    <a:pt x="7" y="60"/>
                    <a:pt x="9" y="62"/>
                  </a:cubicBezTo>
                  <a:cubicBezTo>
                    <a:pt x="9" y="62"/>
                    <a:pt x="9" y="62"/>
                    <a:pt x="9" y="62"/>
                  </a:cubicBezTo>
                  <a:cubicBezTo>
                    <a:pt x="11" y="64"/>
                    <a:pt x="13" y="64"/>
                    <a:pt x="15" y="64"/>
                  </a:cubicBezTo>
                  <a:cubicBezTo>
                    <a:pt x="14" y="66"/>
                    <a:pt x="15" y="68"/>
                    <a:pt x="16" y="69"/>
                  </a:cubicBezTo>
                  <a:cubicBezTo>
                    <a:pt x="17" y="70"/>
                    <a:pt x="17" y="70"/>
                    <a:pt x="17" y="70"/>
                  </a:cubicBezTo>
                  <a:cubicBezTo>
                    <a:pt x="19" y="72"/>
                    <a:pt x="22" y="72"/>
                    <a:pt x="24" y="70"/>
                  </a:cubicBezTo>
                  <a:cubicBezTo>
                    <a:pt x="71" y="23"/>
                    <a:pt x="71" y="23"/>
                    <a:pt x="71" y="23"/>
                  </a:cubicBezTo>
                  <a:cubicBezTo>
                    <a:pt x="71" y="23"/>
                    <a:pt x="71" y="23"/>
                    <a:pt x="71" y="23"/>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Rectangle 230"/>
            <p:cNvSpPr>
              <a:spLocks noChangeArrowheads="1"/>
            </p:cNvSpPr>
            <p:nvPr/>
          </p:nvSpPr>
          <p:spPr bwMode="auto">
            <a:xfrm>
              <a:off x="3879187" y="3222392"/>
              <a:ext cx="140957" cy="162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8" name="Rectangle 231"/>
            <p:cNvSpPr>
              <a:spLocks noChangeArrowheads="1"/>
            </p:cNvSpPr>
            <p:nvPr/>
          </p:nvSpPr>
          <p:spPr bwMode="auto">
            <a:xfrm>
              <a:off x="3879187" y="3269016"/>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Rectangle 232"/>
            <p:cNvSpPr>
              <a:spLocks noChangeArrowheads="1"/>
            </p:cNvSpPr>
            <p:nvPr/>
          </p:nvSpPr>
          <p:spPr bwMode="auto">
            <a:xfrm>
              <a:off x="3879187" y="3315640"/>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0" name="Rectangle 233"/>
            <p:cNvSpPr>
              <a:spLocks noChangeArrowheads="1"/>
            </p:cNvSpPr>
            <p:nvPr/>
          </p:nvSpPr>
          <p:spPr bwMode="auto">
            <a:xfrm>
              <a:off x="3879187" y="3361180"/>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3761189" y="3318144"/>
            <a:ext cx="334003" cy="315487"/>
            <a:chOff x="4882149" y="3025052"/>
            <a:chExt cx="489013" cy="461905"/>
          </a:xfrm>
          <a:solidFill>
            <a:schemeClr val="bg1"/>
          </a:solidFill>
        </p:grpSpPr>
        <p:sp>
          <p:nvSpPr>
            <p:cNvPr id="62" name="Freeform 250"/>
            <p:cNvSpPr>
              <a:spLocks/>
            </p:cNvSpPr>
            <p:nvPr/>
          </p:nvSpPr>
          <p:spPr bwMode="auto">
            <a:xfrm>
              <a:off x="4882149" y="3161672"/>
              <a:ext cx="468411" cy="325285"/>
            </a:xfrm>
            <a:custGeom>
              <a:avLst/>
              <a:gdLst>
                <a:gd name="T0" fmla="*/ 102 w 183"/>
                <a:gd name="T1" fmla="*/ 127 h 127"/>
                <a:gd name="T2" fmla="*/ 65 w 183"/>
                <a:gd name="T3" fmla="*/ 119 h 127"/>
                <a:gd name="T4" fmla="*/ 20 w 183"/>
                <a:gd name="T5" fmla="*/ 0 h 127"/>
                <a:gd name="T6" fmla="*/ 50 w 183"/>
                <a:gd name="T7" fmla="*/ 14 h 127"/>
                <a:gd name="T8" fmla="*/ 78 w 183"/>
                <a:gd name="T9" fmla="*/ 89 h 127"/>
                <a:gd name="T10" fmla="*/ 154 w 183"/>
                <a:gd name="T11" fmla="*/ 60 h 127"/>
                <a:gd name="T12" fmla="*/ 183 w 183"/>
                <a:gd name="T13" fmla="*/ 74 h 127"/>
                <a:gd name="T14" fmla="*/ 134 w 183"/>
                <a:gd name="T15" fmla="*/ 121 h 127"/>
                <a:gd name="T16" fmla="*/ 102 w 183"/>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27">
                  <a:moveTo>
                    <a:pt x="102" y="127"/>
                  </a:moveTo>
                  <a:cubicBezTo>
                    <a:pt x="89" y="127"/>
                    <a:pt x="77" y="124"/>
                    <a:pt x="65" y="119"/>
                  </a:cubicBezTo>
                  <a:cubicBezTo>
                    <a:pt x="20" y="98"/>
                    <a:pt x="0" y="45"/>
                    <a:pt x="20" y="0"/>
                  </a:cubicBezTo>
                  <a:cubicBezTo>
                    <a:pt x="50" y="14"/>
                    <a:pt x="50" y="14"/>
                    <a:pt x="50" y="14"/>
                  </a:cubicBezTo>
                  <a:cubicBezTo>
                    <a:pt x="37" y="42"/>
                    <a:pt x="50" y="76"/>
                    <a:pt x="78" y="89"/>
                  </a:cubicBezTo>
                  <a:cubicBezTo>
                    <a:pt x="107" y="102"/>
                    <a:pt x="141" y="89"/>
                    <a:pt x="154" y="60"/>
                  </a:cubicBezTo>
                  <a:cubicBezTo>
                    <a:pt x="183" y="74"/>
                    <a:pt x="183" y="74"/>
                    <a:pt x="183" y="74"/>
                  </a:cubicBezTo>
                  <a:cubicBezTo>
                    <a:pt x="174" y="96"/>
                    <a:pt x="156" y="112"/>
                    <a:pt x="134" y="121"/>
                  </a:cubicBezTo>
                  <a:cubicBezTo>
                    <a:pt x="123" y="125"/>
                    <a:pt x="112" y="127"/>
                    <a:pt x="10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Freeform 251"/>
            <p:cNvSpPr>
              <a:spLocks/>
            </p:cNvSpPr>
            <p:nvPr/>
          </p:nvSpPr>
          <p:spPr bwMode="auto">
            <a:xfrm>
              <a:off x="4942869" y="3028305"/>
              <a:ext cx="179991" cy="148547"/>
            </a:xfrm>
            <a:custGeom>
              <a:avLst/>
              <a:gdLst>
                <a:gd name="T0" fmla="*/ 70 w 70"/>
                <a:gd name="T1" fmla="*/ 0 h 58"/>
                <a:gd name="T2" fmla="*/ 8 w 70"/>
                <a:gd name="T3" fmla="*/ 33 h 58"/>
                <a:gd name="T4" fmla="*/ 0 w 70"/>
                <a:gd name="T5" fmla="*/ 45 h 58"/>
                <a:gd name="T6" fmla="*/ 30 w 70"/>
                <a:gd name="T7" fmla="*/ 58 h 58"/>
                <a:gd name="T8" fmla="*/ 33 w 70"/>
                <a:gd name="T9" fmla="*/ 53 h 58"/>
                <a:gd name="T10" fmla="*/ 70 w 70"/>
                <a:gd name="T11" fmla="*/ 33 h 58"/>
                <a:gd name="T12" fmla="*/ 70 w 7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70" h="58">
                  <a:moveTo>
                    <a:pt x="70" y="0"/>
                  </a:moveTo>
                  <a:cubicBezTo>
                    <a:pt x="45" y="2"/>
                    <a:pt x="23" y="14"/>
                    <a:pt x="8" y="33"/>
                  </a:cubicBezTo>
                  <a:cubicBezTo>
                    <a:pt x="5" y="37"/>
                    <a:pt x="2" y="41"/>
                    <a:pt x="0" y="45"/>
                  </a:cubicBezTo>
                  <a:cubicBezTo>
                    <a:pt x="30" y="58"/>
                    <a:pt x="30" y="58"/>
                    <a:pt x="30" y="58"/>
                  </a:cubicBezTo>
                  <a:cubicBezTo>
                    <a:pt x="31" y="57"/>
                    <a:pt x="32" y="55"/>
                    <a:pt x="33" y="53"/>
                  </a:cubicBezTo>
                  <a:cubicBezTo>
                    <a:pt x="42" y="42"/>
                    <a:pt x="55" y="35"/>
                    <a:pt x="70" y="33"/>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4" name="Freeform 252"/>
            <p:cNvSpPr>
              <a:spLocks/>
            </p:cNvSpPr>
            <p:nvPr/>
          </p:nvSpPr>
          <p:spPr bwMode="auto">
            <a:xfrm>
              <a:off x="5284419" y="3276606"/>
              <a:ext cx="86743" cy="54214"/>
            </a:xfrm>
            <a:custGeom>
              <a:avLst/>
              <a:gdLst>
                <a:gd name="T0" fmla="*/ 1 w 34"/>
                <a:gd name="T1" fmla="*/ 0 h 21"/>
                <a:gd name="T2" fmla="*/ 0 w 34"/>
                <a:gd name="T3" fmla="*/ 8 h 21"/>
                <a:gd name="T4" fmla="*/ 29 w 34"/>
                <a:gd name="T5" fmla="*/ 21 h 21"/>
                <a:gd name="T6" fmla="*/ 34 w 34"/>
                <a:gd name="T7" fmla="*/ 0 h 21"/>
                <a:gd name="T8" fmla="*/ 1 w 34"/>
                <a:gd name="T9" fmla="*/ 0 h 21"/>
              </a:gdLst>
              <a:ahLst/>
              <a:cxnLst>
                <a:cxn ang="0">
                  <a:pos x="T0" y="T1"/>
                </a:cxn>
                <a:cxn ang="0">
                  <a:pos x="T2" y="T3"/>
                </a:cxn>
                <a:cxn ang="0">
                  <a:pos x="T4" y="T5"/>
                </a:cxn>
                <a:cxn ang="0">
                  <a:pos x="T6" y="T7"/>
                </a:cxn>
                <a:cxn ang="0">
                  <a:pos x="T8" y="T9"/>
                </a:cxn>
              </a:cxnLst>
              <a:rect l="0" t="0" r="r" b="b"/>
              <a:pathLst>
                <a:path w="34" h="21">
                  <a:moveTo>
                    <a:pt x="1" y="0"/>
                  </a:moveTo>
                  <a:cubicBezTo>
                    <a:pt x="1" y="3"/>
                    <a:pt x="0" y="5"/>
                    <a:pt x="0" y="8"/>
                  </a:cubicBezTo>
                  <a:cubicBezTo>
                    <a:pt x="29" y="21"/>
                    <a:pt x="29" y="21"/>
                    <a:pt x="29" y="21"/>
                  </a:cubicBezTo>
                  <a:cubicBezTo>
                    <a:pt x="32" y="14"/>
                    <a:pt x="33" y="7"/>
                    <a:pt x="34"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5" name="Freeform 253"/>
            <p:cNvSpPr>
              <a:spLocks/>
            </p:cNvSpPr>
            <p:nvPr/>
          </p:nvSpPr>
          <p:spPr bwMode="auto">
            <a:xfrm>
              <a:off x="5143462" y="3025052"/>
              <a:ext cx="227700" cy="230953"/>
            </a:xfrm>
            <a:custGeom>
              <a:avLst/>
              <a:gdLst>
                <a:gd name="T0" fmla="*/ 89 w 89"/>
                <a:gd name="T1" fmla="*/ 90 h 90"/>
                <a:gd name="T2" fmla="*/ 57 w 89"/>
                <a:gd name="T3" fmla="*/ 90 h 90"/>
                <a:gd name="T4" fmla="*/ 0 w 89"/>
                <a:gd name="T5" fmla="*/ 33 h 90"/>
                <a:gd name="T6" fmla="*/ 0 w 89"/>
                <a:gd name="T7" fmla="*/ 0 h 90"/>
                <a:gd name="T8" fmla="*/ 89 w 89"/>
                <a:gd name="T9" fmla="*/ 90 h 90"/>
              </a:gdLst>
              <a:ahLst/>
              <a:cxnLst>
                <a:cxn ang="0">
                  <a:pos x="T0" y="T1"/>
                </a:cxn>
                <a:cxn ang="0">
                  <a:pos x="T2" y="T3"/>
                </a:cxn>
                <a:cxn ang="0">
                  <a:pos x="T4" y="T5"/>
                </a:cxn>
                <a:cxn ang="0">
                  <a:pos x="T6" y="T7"/>
                </a:cxn>
                <a:cxn ang="0">
                  <a:pos x="T8" y="T9"/>
                </a:cxn>
              </a:cxnLst>
              <a:rect l="0" t="0" r="r" b="b"/>
              <a:pathLst>
                <a:path w="89" h="90">
                  <a:moveTo>
                    <a:pt x="89" y="90"/>
                  </a:moveTo>
                  <a:cubicBezTo>
                    <a:pt x="57" y="90"/>
                    <a:pt x="57" y="90"/>
                    <a:pt x="57" y="90"/>
                  </a:cubicBezTo>
                  <a:cubicBezTo>
                    <a:pt x="57" y="59"/>
                    <a:pt x="31" y="33"/>
                    <a:pt x="0" y="33"/>
                  </a:cubicBezTo>
                  <a:cubicBezTo>
                    <a:pt x="0" y="0"/>
                    <a:pt x="0" y="0"/>
                    <a:pt x="0" y="0"/>
                  </a:cubicBezTo>
                  <a:cubicBezTo>
                    <a:pt x="49" y="0"/>
                    <a:pt x="89" y="41"/>
                    <a:pt x="8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6" name="Rectangle 254"/>
            <p:cNvSpPr>
              <a:spLocks noChangeArrowheads="1"/>
            </p:cNvSpPr>
            <p:nvPr/>
          </p:nvSpPr>
          <p:spPr bwMode="auto">
            <a:xfrm>
              <a:off x="5058888" y="3284196"/>
              <a:ext cx="43371" cy="54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Rectangle 255"/>
            <p:cNvSpPr>
              <a:spLocks noChangeArrowheads="1"/>
            </p:cNvSpPr>
            <p:nvPr/>
          </p:nvSpPr>
          <p:spPr bwMode="auto">
            <a:xfrm>
              <a:off x="5122860" y="3218054"/>
              <a:ext cx="41203" cy="1203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8" name="Rectangle 256"/>
            <p:cNvSpPr>
              <a:spLocks noChangeArrowheads="1"/>
            </p:cNvSpPr>
            <p:nvPr/>
          </p:nvSpPr>
          <p:spPr bwMode="auto">
            <a:xfrm>
              <a:off x="5184664" y="3182273"/>
              <a:ext cx="41203" cy="1561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7386156" y="1746986"/>
            <a:ext cx="365847" cy="365847"/>
            <a:chOff x="5958843" y="2994692"/>
            <a:chExt cx="535637" cy="535637"/>
          </a:xfrm>
          <a:solidFill>
            <a:schemeClr val="bg1"/>
          </a:solidFill>
        </p:grpSpPr>
        <p:sp>
          <p:nvSpPr>
            <p:cNvPr id="70" name="Freeform 257"/>
            <p:cNvSpPr>
              <a:spLocks noEditPoints="1"/>
            </p:cNvSpPr>
            <p:nvPr/>
          </p:nvSpPr>
          <p:spPr bwMode="auto">
            <a:xfrm>
              <a:off x="6077030" y="3109626"/>
              <a:ext cx="302516" cy="305768"/>
            </a:xfrm>
            <a:custGeom>
              <a:avLst/>
              <a:gdLst>
                <a:gd name="T0" fmla="*/ 101 w 118"/>
                <a:gd name="T1" fmla="*/ 91 h 119"/>
                <a:gd name="T2" fmla="*/ 107 w 118"/>
                <a:gd name="T3" fmla="*/ 77 h 119"/>
                <a:gd name="T4" fmla="*/ 23 w 118"/>
                <a:gd name="T5" fmla="*/ 25 h 119"/>
                <a:gd name="T6" fmla="*/ 30 w 118"/>
                <a:gd name="T7" fmla="*/ 25 h 119"/>
                <a:gd name="T8" fmla="*/ 27 w 118"/>
                <a:gd name="T9" fmla="*/ 24 h 119"/>
                <a:gd name="T10" fmla="*/ 21 w 118"/>
                <a:gd name="T11" fmla="*/ 35 h 119"/>
                <a:gd name="T12" fmla="*/ 28 w 118"/>
                <a:gd name="T13" fmla="*/ 33 h 119"/>
                <a:gd name="T14" fmla="*/ 33 w 118"/>
                <a:gd name="T15" fmla="*/ 41 h 119"/>
                <a:gd name="T16" fmla="*/ 25 w 118"/>
                <a:gd name="T17" fmla="*/ 46 h 119"/>
                <a:gd name="T18" fmla="*/ 15 w 118"/>
                <a:gd name="T19" fmla="*/ 54 h 119"/>
                <a:gd name="T20" fmla="*/ 25 w 118"/>
                <a:gd name="T21" fmla="*/ 63 h 119"/>
                <a:gd name="T22" fmla="*/ 40 w 118"/>
                <a:gd name="T23" fmla="*/ 72 h 119"/>
                <a:gd name="T24" fmla="*/ 34 w 118"/>
                <a:gd name="T25" fmla="*/ 89 h 119"/>
                <a:gd name="T26" fmla="*/ 28 w 118"/>
                <a:gd name="T27" fmla="*/ 102 h 119"/>
                <a:gd name="T28" fmla="*/ 25 w 118"/>
                <a:gd name="T29" fmla="*/ 92 h 119"/>
                <a:gd name="T30" fmla="*/ 21 w 118"/>
                <a:gd name="T31" fmla="*/ 70 h 119"/>
                <a:gd name="T32" fmla="*/ 11 w 118"/>
                <a:gd name="T33" fmla="*/ 57 h 119"/>
                <a:gd name="T34" fmla="*/ 34 w 118"/>
                <a:gd name="T35" fmla="*/ 12 h 119"/>
                <a:gd name="T36" fmla="*/ 23 w 118"/>
                <a:gd name="T37" fmla="*/ 20 h 119"/>
                <a:gd name="T38" fmla="*/ 105 w 118"/>
                <a:gd name="T39" fmla="*/ 50 h 119"/>
                <a:gd name="T40" fmla="*/ 98 w 118"/>
                <a:gd name="T41" fmla="*/ 59 h 119"/>
                <a:gd name="T42" fmla="*/ 94 w 118"/>
                <a:gd name="T43" fmla="*/ 64 h 119"/>
                <a:gd name="T44" fmla="*/ 86 w 118"/>
                <a:gd name="T45" fmla="*/ 65 h 119"/>
                <a:gd name="T46" fmla="*/ 76 w 118"/>
                <a:gd name="T47" fmla="*/ 55 h 119"/>
                <a:gd name="T48" fmla="*/ 70 w 118"/>
                <a:gd name="T49" fmla="*/ 60 h 119"/>
                <a:gd name="T50" fmla="*/ 70 w 118"/>
                <a:gd name="T51" fmla="*/ 70 h 119"/>
                <a:gd name="T52" fmla="*/ 57 w 118"/>
                <a:gd name="T53" fmla="*/ 77 h 119"/>
                <a:gd name="T54" fmla="*/ 45 w 118"/>
                <a:gd name="T55" fmla="*/ 58 h 119"/>
                <a:gd name="T56" fmla="*/ 61 w 118"/>
                <a:gd name="T57" fmla="*/ 51 h 119"/>
                <a:gd name="T58" fmla="*/ 63 w 118"/>
                <a:gd name="T59" fmla="*/ 49 h 119"/>
                <a:gd name="T60" fmla="*/ 59 w 118"/>
                <a:gd name="T61" fmla="*/ 48 h 119"/>
                <a:gd name="T62" fmla="*/ 48 w 118"/>
                <a:gd name="T63" fmla="*/ 48 h 119"/>
                <a:gd name="T64" fmla="*/ 50 w 118"/>
                <a:gd name="T65" fmla="*/ 39 h 119"/>
                <a:gd name="T66" fmla="*/ 54 w 118"/>
                <a:gd name="T67" fmla="*/ 38 h 119"/>
                <a:gd name="T68" fmla="*/ 59 w 118"/>
                <a:gd name="T69" fmla="*/ 24 h 119"/>
                <a:gd name="T70" fmla="*/ 75 w 118"/>
                <a:gd name="T71" fmla="*/ 25 h 119"/>
                <a:gd name="T72" fmla="*/ 83 w 118"/>
                <a:gd name="T73" fmla="*/ 20 h 119"/>
                <a:gd name="T74" fmla="*/ 95 w 118"/>
                <a:gd name="T75" fmla="*/ 21 h 119"/>
                <a:gd name="T76" fmla="*/ 105 w 118"/>
                <a:gd name="T77" fmla="*/ 63 h 119"/>
                <a:gd name="T78" fmla="*/ 105 w 118"/>
                <a:gd name="T79" fmla="*/ 70 h 119"/>
                <a:gd name="T80" fmla="*/ 102 w 118"/>
                <a:gd name="T81" fmla="*/ 68 h 119"/>
                <a:gd name="T82" fmla="*/ 105 w 118"/>
                <a:gd name="T83" fmla="*/ 59 h 119"/>
                <a:gd name="T84" fmla="*/ 107 w 118"/>
                <a:gd name="T85" fmla="*/ 50 h 119"/>
                <a:gd name="T86" fmla="*/ 109 w 118"/>
                <a:gd name="T87" fmla="*/ 39 h 119"/>
                <a:gd name="T88" fmla="*/ 86 w 118"/>
                <a:gd name="T89" fmla="*/ 66 h 119"/>
                <a:gd name="T90" fmla="*/ 73 w 118"/>
                <a:gd name="T91" fmla="*/ 76 h 119"/>
                <a:gd name="T92" fmla="*/ 35 w 118"/>
                <a:gd name="T93" fmla="*/ 26 h 119"/>
                <a:gd name="T94" fmla="*/ 31 w 118"/>
                <a:gd name="T95" fmla="*/ 17 h 119"/>
                <a:gd name="T96" fmla="*/ 46 w 118"/>
                <a:gd name="T97" fmla="*/ 11 h 119"/>
                <a:gd name="T98" fmla="*/ 50 w 118"/>
                <a:gd name="T99" fmla="*/ 18 h 119"/>
                <a:gd name="T100" fmla="*/ 42 w 118"/>
                <a:gd name="T101" fmla="*/ 27 h 119"/>
                <a:gd name="T102" fmla="*/ 57 w 118"/>
                <a:gd name="T103" fmla="*/ 16 h 119"/>
                <a:gd name="T104" fmla="*/ 59 w 118"/>
                <a:gd name="T105" fmla="*/ 14 h 119"/>
                <a:gd name="T106" fmla="*/ 47 w 118"/>
                <a:gd name="T107" fmla="*/ 27 h 119"/>
                <a:gd name="T108" fmla="*/ 75 w 118"/>
                <a:gd name="T109" fmla="*/ 19 h 119"/>
                <a:gd name="T110" fmla="*/ 87 w 118"/>
                <a:gd name="T111" fmla="*/ 15 h 119"/>
                <a:gd name="T112" fmla="*/ 27 w 118"/>
                <a:gd name="T113" fmla="*/ 59 h 119"/>
                <a:gd name="T114" fmla="*/ 24 w 118"/>
                <a:gd name="T115" fmla="*/ 59 h 119"/>
                <a:gd name="T116" fmla="*/ 23 w 118"/>
                <a:gd name="T117" fmla="*/ 55 h 119"/>
                <a:gd name="T118" fmla="*/ 111 w 118"/>
                <a:gd name="T119" fmla="*/ 7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19">
                  <a:moveTo>
                    <a:pt x="59" y="0"/>
                  </a:moveTo>
                  <a:cubicBezTo>
                    <a:pt x="26" y="0"/>
                    <a:pt x="0" y="27"/>
                    <a:pt x="0" y="60"/>
                  </a:cubicBezTo>
                  <a:cubicBezTo>
                    <a:pt x="0" y="92"/>
                    <a:pt x="26" y="119"/>
                    <a:pt x="59" y="119"/>
                  </a:cubicBezTo>
                  <a:cubicBezTo>
                    <a:pt x="91" y="119"/>
                    <a:pt x="118" y="92"/>
                    <a:pt x="118" y="60"/>
                  </a:cubicBezTo>
                  <a:cubicBezTo>
                    <a:pt x="118" y="27"/>
                    <a:pt x="91" y="0"/>
                    <a:pt x="59" y="0"/>
                  </a:cubicBezTo>
                  <a:close/>
                  <a:moveTo>
                    <a:pt x="110" y="77"/>
                  </a:moveTo>
                  <a:cubicBezTo>
                    <a:pt x="110" y="77"/>
                    <a:pt x="110" y="77"/>
                    <a:pt x="110" y="78"/>
                  </a:cubicBezTo>
                  <a:cubicBezTo>
                    <a:pt x="110" y="78"/>
                    <a:pt x="110" y="78"/>
                    <a:pt x="110" y="78"/>
                  </a:cubicBezTo>
                  <a:cubicBezTo>
                    <a:pt x="108" y="82"/>
                    <a:pt x="107" y="86"/>
                    <a:pt x="104" y="89"/>
                  </a:cubicBezTo>
                  <a:cubicBezTo>
                    <a:pt x="104" y="89"/>
                    <a:pt x="104" y="89"/>
                    <a:pt x="103" y="90"/>
                  </a:cubicBezTo>
                  <a:cubicBezTo>
                    <a:pt x="102" y="89"/>
                    <a:pt x="102" y="90"/>
                    <a:pt x="101" y="91"/>
                  </a:cubicBezTo>
                  <a:cubicBezTo>
                    <a:pt x="100" y="91"/>
                    <a:pt x="100" y="90"/>
                    <a:pt x="100" y="90"/>
                  </a:cubicBezTo>
                  <a:cubicBezTo>
                    <a:pt x="100" y="89"/>
                    <a:pt x="100" y="89"/>
                    <a:pt x="100" y="88"/>
                  </a:cubicBezTo>
                  <a:cubicBezTo>
                    <a:pt x="100" y="87"/>
                    <a:pt x="100" y="87"/>
                    <a:pt x="99" y="87"/>
                  </a:cubicBezTo>
                  <a:cubicBezTo>
                    <a:pt x="100" y="86"/>
                    <a:pt x="99" y="85"/>
                    <a:pt x="99" y="84"/>
                  </a:cubicBezTo>
                  <a:cubicBezTo>
                    <a:pt x="99" y="83"/>
                    <a:pt x="100" y="83"/>
                    <a:pt x="101" y="83"/>
                  </a:cubicBezTo>
                  <a:cubicBezTo>
                    <a:pt x="101" y="83"/>
                    <a:pt x="101" y="81"/>
                    <a:pt x="102" y="81"/>
                  </a:cubicBezTo>
                  <a:cubicBezTo>
                    <a:pt x="102" y="80"/>
                    <a:pt x="102" y="81"/>
                    <a:pt x="102" y="81"/>
                  </a:cubicBezTo>
                  <a:cubicBezTo>
                    <a:pt x="103" y="81"/>
                    <a:pt x="102" y="80"/>
                    <a:pt x="103" y="80"/>
                  </a:cubicBezTo>
                  <a:cubicBezTo>
                    <a:pt x="103" y="80"/>
                    <a:pt x="104" y="79"/>
                    <a:pt x="104" y="80"/>
                  </a:cubicBezTo>
                  <a:cubicBezTo>
                    <a:pt x="105" y="80"/>
                    <a:pt x="105" y="79"/>
                    <a:pt x="105" y="78"/>
                  </a:cubicBezTo>
                  <a:cubicBezTo>
                    <a:pt x="105" y="78"/>
                    <a:pt x="106" y="77"/>
                    <a:pt x="107" y="77"/>
                  </a:cubicBezTo>
                  <a:cubicBezTo>
                    <a:pt x="107" y="77"/>
                    <a:pt x="107" y="76"/>
                    <a:pt x="107" y="76"/>
                  </a:cubicBezTo>
                  <a:cubicBezTo>
                    <a:pt x="108" y="77"/>
                    <a:pt x="109" y="76"/>
                    <a:pt x="110" y="77"/>
                  </a:cubicBezTo>
                  <a:cubicBezTo>
                    <a:pt x="110" y="77"/>
                    <a:pt x="110" y="77"/>
                    <a:pt x="110" y="77"/>
                  </a:cubicBezTo>
                  <a:close/>
                  <a:moveTo>
                    <a:pt x="17" y="25"/>
                  </a:moveTo>
                  <a:cubicBezTo>
                    <a:pt x="17" y="25"/>
                    <a:pt x="18" y="25"/>
                    <a:pt x="18" y="25"/>
                  </a:cubicBezTo>
                  <a:cubicBezTo>
                    <a:pt x="19" y="25"/>
                    <a:pt x="19" y="24"/>
                    <a:pt x="19" y="25"/>
                  </a:cubicBezTo>
                  <a:cubicBezTo>
                    <a:pt x="19" y="25"/>
                    <a:pt x="20" y="26"/>
                    <a:pt x="20" y="26"/>
                  </a:cubicBezTo>
                  <a:cubicBezTo>
                    <a:pt x="20" y="25"/>
                    <a:pt x="20" y="24"/>
                    <a:pt x="20" y="23"/>
                  </a:cubicBezTo>
                  <a:cubicBezTo>
                    <a:pt x="20" y="23"/>
                    <a:pt x="20" y="23"/>
                    <a:pt x="20" y="22"/>
                  </a:cubicBezTo>
                  <a:cubicBezTo>
                    <a:pt x="21" y="22"/>
                    <a:pt x="21" y="23"/>
                    <a:pt x="21" y="23"/>
                  </a:cubicBezTo>
                  <a:cubicBezTo>
                    <a:pt x="22" y="24"/>
                    <a:pt x="22" y="24"/>
                    <a:pt x="23" y="25"/>
                  </a:cubicBezTo>
                  <a:cubicBezTo>
                    <a:pt x="23" y="25"/>
                    <a:pt x="22" y="25"/>
                    <a:pt x="23" y="26"/>
                  </a:cubicBezTo>
                  <a:cubicBezTo>
                    <a:pt x="23" y="25"/>
                    <a:pt x="23" y="25"/>
                    <a:pt x="24" y="24"/>
                  </a:cubicBezTo>
                  <a:cubicBezTo>
                    <a:pt x="24" y="24"/>
                    <a:pt x="23" y="24"/>
                    <a:pt x="23" y="24"/>
                  </a:cubicBezTo>
                  <a:cubicBezTo>
                    <a:pt x="22" y="23"/>
                    <a:pt x="23" y="21"/>
                    <a:pt x="24" y="20"/>
                  </a:cubicBezTo>
                  <a:cubicBezTo>
                    <a:pt x="24" y="20"/>
                    <a:pt x="24" y="21"/>
                    <a:pt x="24" y="21"/>
                  </a:cubicBezTo>
                  <a:cubicBezTo>
                    <a:pt x="25" y="21"/>
                    <a:pt x="26" y="20"/>
                    <a:pt x="26" y="22"/>
                  </a:cubicBezTo>
                  <a:cubicBezTo>
                    <a:pt x="27" y="22"/>
                    <a:pt x="27" y="21"/>
                    <a:pt x="28" y="21"/>
                  </a:cubicBezTo>
                  <a:cubicBezTo>
                    <a:pt x="28" y="22"/>
                    <a:pt x="28" y="22"/>
                    <a:pt x="28" y="23"/>
                  </a:cubicBezTo>
                  <a:cubicBezTo>
                    <a:pt x="29" y="23"/>
                    <a:pt x="29" y="23"/>
                    <a:pt x="30" y="23"/>
                  </a:cubicBezTo>
                  <a:cubicBezTo>
                    <a:pt x="30" y="23"/>
                    <a:pt x="30" y="24"/>
                    <a:pt x="31" y="24"/>
                  </a:cubicBezTo>
                  <a:cubicBezTo>
                    <a:pt x="31" y="24"/>
                    <a:pt x="30" y="24"/>
                    <a:pt x="30" y="25"/>
                  </a:cubicBezTo>
                  <a:cubicBezTo>
                    <a:pt x="31" y="25"/>
                    <a:pt x="31" y="25"/>
                    <a:pt x="32" y="25"/>
                  </a:cubicBezTo>
                  <a:cubicBezTo>
                    <a:pt x="32" y="26"/>
                    <a:pt x="32" y="26"/>
                    <a:pt x="32" y="26"/>
                  </a:cubicBezTo>
                  <a:cubicBezTo>
                    <a:pt x="32" y="27"/>
                    <a:pt x="32" y="27"/>
                    <a:pt x="32" y="27"/>
                  </a:cubicBezTo>
                  <a:cubicBezTo>
                    <a:pt x="31" y="27"/>
                    <a:pt x="31" y="28"/>
                    <a:pt x="32" y="28"/>
                  </a:cubicBezTo>
                  <a:cubicBezTo>
                    <a:pt x="31" y="28"/>
                    <a:pt x="31" y="27"/>
                    <a:pt x="30" y="27"/>
                  </a:cubicBezTo>
                  <a:cubicBezTo>
                    <a:pt x="30" y="28"/>
                    <a:pt x="31" y="28"/>
                    <a:pt x="31" y="29"/>
                  </a:cubicBezTo>
                  <a:cubicBezTo>
                    <a:pt x="31" y="30"/>
                    <a:pt x="30" y="30"/>
                    <a:pt x="30" y="31"/>
                  </a:cubicBezTo>
                  <a:cubicBezTo>
                    <a:pt x="29" y="31"/>
                    <a:pt x="29" y="29"/>
                    <a:pt x="27" y="29"/>
                  </a:cubicBezTo>
                  <a:cubicBezTo>
                    <a:pt x="27" y="29"/>
                    <a:pt x="26" y="29"/>
                    <a:pt x="26" y="28"/>
                  </a:cubicBezTo>
                  <a:cubicBezTo>
                    <a:pt x="26" y="27"/>
                    <a:pt x="28" y="27"/>
                    <a:pt x="28" y="26"/>
                  </a:cubicBezTo>
                  <a:cubicBezTo>
                    <a:pt x="28" y="25"/>
                    <a:pt x="27" y="26"/>
                    <a:pt x="27" y="24"/>
                  </a:cubicBezTo>
                  <a:cubicBezTo>
                    <a:pt x="27" y="25"/>
                    <a:pt x="26" y="24"/>
                    <a:pt x="26" y="24"/>
                  </a:cubicBezTo>
                  <a:cubicBezTo>
                    <a:pt x="25" y="24"/>
                    <a:pt x="25" y="24"/>
                    <a:pt x="24" y="24"/>
                  </a:cubicBezTo>
                  <a:cubicBezTo>
                    <a:pt x="24" y="24"/>
                    <a:pt x="25" y="24"/>
                    <a:pt x="25" y="25"/>
                  </a:cubicBezTo>
                  <a:cubicBezTo>
                    <a:pt x="25" y="25"/>
                    <a:pt x="25" y="26"/>
                    <a:pt x="25" y="27"/>
                  </a:cubicBezTo>
                  <a:cubicBezTo>
                    <a:pt x="24" y="27"/>
                    <a:pt x="23" y="27"/>
                    <a:pt x="22" y="28"/>
                  </a:cubicBezTo>
                  <a:cubicBezTo>
                    <a:pt x="22" y="28"/>
                    <a:pt x="22" y="28"/>
                    <a:pt x="22" y="28"/>
                  </a:cubicBezTo>
                  <a:cubicBezTo>
                    <a:pt x="21" y="29"/>
                    <a:pt x="21" y="29"/>
                    <a:pt x="21" y="30"/>
                  </a:cubicBezTo>
                  <a:cubicBezTo>
                    <a:pt x="20" y="30"/>
                    <a:pt x="20" y="31"/>
                    <a:pt x="19" y="32"/>
                  </a:cubicBezTo>
                  <a:cubicBezTo>
                    <a:pt x="19" y="32"/>
                    <a:pt x="19" y="32"/>
                    <a:pt x="19" y="32"/>
                  </a:cubicBezTo>
                  <a:cubicBezTo>
                    <a:pt x="19" y="33"/>
                    <a:pt x="20" y="33"/>
                    <a:pt x="19" y="34"/>
                  </a:cubicBezTo>
                  <a:cubicBezTo>
                    <a:pt x="20" y="34"/>
                    <a:pt x="21" y="35"/>
                    <a:pt x="21" y="35"/>
                  </a:cubicBezTo>
                  <a:cubicBezTo>
                    <a:pt x="22" y="35"/>
                    <a:pt x="22" y="35"/>
                    <a:pt x="22" y="35"/>
                  </a:cubicBezTo>
                  <a:cubicBezTo>
                    <a:pt x="23" y="35"/>
                    <a:pt x="23" y="35"/>
                    <a:pt x="23" y="35"/>
                  </a:cubicBezTo>
                  <a:cubicBezTo>
                    <a:pt x="23" y="36"/>
                    <a:pt x="23" y="37"/>
                    <a:pt x="24" y="38"/>
                  </a:cubicBezTo>
                  <a:cubicBezTo>
                    <a:pt x="24" y="37"/>
                    <a:pt x="24" y="36"/>
                    <a:pt x="24" y="35"/>
                  </a:cubicBezTo>
                  <a:cubicBezTo>
                    <a:pt x="24" y="35"/>
                    <a:pt x="24" y="35"/>
                    <a:pt x="24" y="35"/>
                  </a:cubicBezTo>
                  <a:cubicBezTo>
                    <a:pt x="24" y="34"/>
                    <a:pt x="25" y="35"/>
                    <a:pt x="25" y="35"/>
                  </a:cubicBezTo>
                  <a:cubicBezTo>
                    <a:pt x="25" y="33"/>
                    <a:pt x="25" y="32"/>
                    <a:pt x="25" y="30"/>
                  </a:cubicBezTo>
                  <a:cubicBezTo>
                    <a:pt x="26" y="30"/>
                    <a:pt x="26" y="30"/>
                    <a:pt x="26" y="30"/>
                  </a:cubicBezTo>
                  <a:cubicBezTo>
                    <a:pt x="26" y="30"/>
                    <a:pt x="26" y="30"/>
                    <a:pt x="27" y="30"/>
                  </a:cubicBezTo>
                  <a:cubicBezTo>
                    <a:pt x="28" y="30"/>
                    <a:pt x="28" y="31"/>
                    <a:pt x="28" y="31"/>
                  </a:cubicBezTo>
                  <a:cubicBezTo>
                    <a:pt x="28" y="31"/>
                    <a:pt x="28" y="32"/>
                    <a:pt x="28" y="33"/>
                  </a:cubicBezTo>
                  <a:cubicBezTo>
                    <a:pt x="29" y="33"/>
                    <a:pt x="29" y="33"/>
                    <a:pt x="30" y="33"/>
                  </a:cubicBezTo>
                  <a:cubicBezTo>
                    <a:pt x="30" y="33"/>
                    <a:pt x="30" y="32"/>
                    <a:pt x="30" y="32"/>
                  </a:cubicBezTo>
                  <a:cubicBezTo>
                    <a:pt x="31" y="32"/>
                    <a:pt x="31" y="33"/>
                    <a:pt x="31" y="34"/>
                  </a:cubicBezTo>
                  <a:cubicBezTo>
                    <a:pt x="31" y="34"/>
                    <a:pt x="31" y="35"/>
                    <a:pt x="31" y="35"/>
                  </a:cubicBezTo>
                  <a:cubicBezTo>
                    <a:pt x="31" y="36"/>
                    <a:pt x="32" y="36"/>
                    <a:pt x="32" y="37"/>
                  </a:cubicBezTo>
                  <a:cubicBezTo>
                    <a:pt x="33" y="37"/>
                    <a:pt x="33" y="36"/>
                    <a:pt x="33" y="37"/>
                  </a:cubicBezTo>
                  <a:cubicBezTo>
                    <a:pt x="33" y="38"/>
                    <a:pt x="33" y="38"/>
                    <a:pt x="33" y="39"/>
                  </a:cubicBezTo>
                  <a:cubicBezTo>
                    <a:pt x="33" y="40"/>
                    <a:pt x="33" y="41"/>
                    <a:pt x="34" y="41"/>
                  </a:cubicBezTo>
                  <a:cubicBezTo>
                    <a:pt x="34" y="41"/>
                    <a:pt x="34" y="42"/>
                    <a:pt x="34" y="42"/>
                  </a:cubicBezTo>
                  <a:cubicBezTo>
                    <a:pt x="34" y="42"/>
                    <a:pt x="33" y="42"/>
                    <a:pt x="33" y="42"/>
                  </a:cubicBezTo>
                  <a:cubicBezTo>
                    <a:pt x="33" y="42"/>
                    <a:pt x="33" y="42"/>
                    <a:pt x="33" y="41"/>
                  </a:cubicBezTo>
                  <a:cubicBezTo>
                    <a:pt x="32" y="41"/>
                    <a:pt x="32" y="42"/>
                    <a:pt x="31" y="42"/>
                  </a:cubicBezTo>
                  <a:cubicBezTo>
                    <a:pt x="32" y="40"/>
                    <a:pt x="32" y="40"/>
                    <a:pt x="33" y="39"/>
                  </a:cubicBezTo>
                  <a:cubicBezTo>
                    <a:pt x="32" y="38"/>
                    <a:pt x="31" y="40"/>
                    <a:pt x="30" y="39"/>
                  </a:cubicBezTo>
                  <a:cubicBezTo>
                    <a:pt x="30" y="40"/>
                    <a:pt x="31" y="40"/>
                    <a:pt x="30" y="40"/>
                  </a:cubicBezTo>
                  <a:cubicBezTo>
                    <a:pt x="30" y="41"/>
                    <a:pt x="29" y="41"/>
                    <a:pt x="29" y="41"/>
                  </a:cubicBezTo>
                  <a:cubicBezTo>
                    <a:pt x="29" y="42"/>
                    <a:pt x="30" y="42"/>
                    <a:pt x="31" y="42"/>
                  </a:cubicBezTo>
                  <a:cubicBezTo>
                    <a:pt x="30" y="43"/>
                    <a:pt x="29" y="43"/>
                    <a:pt x="29" y="43"/>
                  </a:cubicBezTo>
                  <a:cubicBezTo>
                    <a:pt x="29" y="43"/>
                    <a:pt x="29" y="43"/>
                    <a:pt x="29" y="43"/>
                  </a:cubicBezTo>
                  <a:cubicBezTo>
                    <a:pt x="28" y="43"/>
                    <a:pt x="27" y="43"/>
                    <a:pt x="26" y="44"/>
                  </a:cubicBezTo>
                  <a:cubicBezTo>
                    <a:pt x="26" y="45"/>
                    <a:pt x="27" y="44"/>
                    <a:pt x="27" y="45"/>
                  </a:cubicBezTo>
                  <a:cubicBezTo>
                    <a:pt x="26" y="45"/>
                    <a:pt x="26" y="46"/>
                    <a:pt x="25" y="46"/>
                  </a:cubicBezTo>
                  <a:cubicBezTo>
                    <a:pt x="25" y="47"/>
                    <a:pt x="24" y="47"/>
                    <a:pt x="25" y="48"/>
                  </a:cubicBezTo>
                  <a:cubicBezTo>
                    <a:pt x="24" y="48"/>
                    <a:pt x="24" y="49"/>
                    <a:pt x="24" y="49"/>
                  </a:cubicBezTo>
                  <a:cubicBezTo>
                    <a:pt x="24" y="49"/>
                    <a:pt x="24" y="49"/>
                    <a:pt x="24" y="50"/>
                  </a:cubicBezTo>
                  <a:cubicBezTo>
                    <a:pt x="23" y="50"/>
                    <a:pt x="22" y="51"/>
                    <a:pt x="21" y="52"/>
                  </a:cubicBezTo>
                  <a:cubicBezTo>
                    <a:pt x="21" y="53"/>
                    <a:pt x="22" y="53"/>
                    <a:pt x="22" y="53"/>
                  </a:cubicBezTo>
                  <a:cubicBezTo>
                    <a:pt x="22" y="54"/>
                    <a:pt x="22" y="54"/>
                    <a:pt x="22" y="55"/>
                  </a:cubicBezTo>
                  <a:cubicBezTo>
                    <a:pt x="21" y="55"/>
                    <a:pt x="21" y="55"/>
                    <a:pt x="21" y="54"/>
                  </a:cubicBezTo>
                  <a:cubicBezTo>
                    <a:pt x="21" y="53"/>
                    <a:pt x="19" y="53"/>
                    <a:pt x="19" y="53"/>
                  </a:cubicBezTo>
                  <a:cubicBezTo>
                    <a:pt x="18" y="53"/>
                    <a:pt x="18" y="53"/>
                    <a:pt x="18" y="54"/>
                  </a:cubicBezTo>
                  <a:cubicBezTo>
                    <a:pt x="17" y="54"/>
                    <a:pt x="17" y="53"/>
                    <a:pt x="16" y="53"/>
                  </a:cubicBezTo>
                  <a:cubicBezTo>
                    <a:pt x="16" y="53"/>
                    <a:pt x="15" y="54"/>
                    <a:pt x="15" y="54"/>
                  </a:cubicBezTo>
                  <a:cubicBezTo>
                    <a:pt x="15" y="55"/>
                    <a:pt x="14" y="59"/>
                    <a:pt x="16" y="59"/>
                  </a:cubicBezTo>
                  <a:cubicBezTo>
                    <a:pt x="17" y="59"/>
                    <a:pt x="16" y="58"/>
                    <a:pt x="17" y="57"/>
                  </a:cubicBezTo>
                  <a:cubicBezTo>
                    <a:pt x="18" y="58"/>
                    <a:pt x="18" y="58"/>
                    <a:pt x="19" y="57"/>
                  </a:cubicBezTo>
                  <a:cubicBezTo>
                    <a:pt x="19" y="59"/>
                    <a:pt x="18" y="59"/>
                    <a:pt x="18" y="60"/>
                  </a:cubicBezTo>
                  <a:cubicBezTo>
                    <a:pt x="19" y="61"/>
                    <a:pt x="20" y="60"/>
                    <a:pt x="20" y="61"/>
                  </a:cubicBezTo>
                  <a:cubicBezTo>
                    <a:pt x="20" y="62"/>
                    <a:pt x="20" y="63"/>
                    <a:pt x="20" y="64"/>
                  </a:cubicBezTo>
                  <a:cubicBezTo>
                    <a:pt x="21" y="64"/>
                    <a:pt x="21" y="64"/>
                    <a:pt x="21" y="64"/>
                  </a:cubicBezTo>
                  <a:cubicBezTo>
                    <a:pt x="22" y="64"/>
                    <a:pt x="22" y="64"/>
                    <a:pt x="22" y="65"/>
                  </a:cubicBezTo>
                  <a:cubicBezTo>
                    <a:pt x="23" y="64"/>
                    <a:pt x="23" y="64"/>
                    <a:pt x="24" y="63"/>
                  </a:cubicBezTo>
                  <a:cubicBezTo>
                    <a:pt x="24" y="63"/>
                    <a:pt x="24" y="62"/>
                    <a:pt x="24" y="62"/>
                  </a:cubicBezTo>
                  <a:cubicBezTo>
                    <a:pt x="25" y="62"/>
                    <a:pt x="25" y="63"/>
                    <a:pt x="25" y="63"/>
                  </a:cubicBezTo>
                  <a:cubicBezTo>
                    <a:pt x="26" y="63"/>
                    <a:pt x="26" y="62"/>
                    <a:pt x="26" y="62"/>
                  </a:cubicBezTo>
                  <a:cubicBezTo>
                    <a:pt x="26" y="63"/>
                    <a:pt x="27" y="63"/>
                    <a:pt x="27" y="64"/>
                  </a:cubicBezTo>
                  <a:cubicBezTo>
                    <a:pt x="28" y="64"/>
                    <a:pt x="28" y="64"/>
                    <a:pt x="28" y="64"/>
                  </a:cubicBezTo>
                  <a:cubicBezTo>
                    <a:pt x="29" y="64"/>
                    <a:pt x="30" y="64"/>
                    <a:pt x="30" y="65"/>
                  </a:cubicBezTo>
                  <a:cubicBezTo>
                    <a:pt x="31" y="66"/>
                    <a:pt x="31" y="66"/>
                    <a:pt x="32" y="67"/>
                  </a:cubicBezTo>
                  <a:cubicBezTo>
                    <a:pt x="33" y="66"/>
                    <a:pt x="34" y="68"/>
                    <a:pt x="34" y="69"/>
                  </a:cubicBezTo>
                  <a:cubicBezTo>
                    <a:pt x="34" y="70"/>
                    <a:pt x="34" y="70"/>
                    <a:pt x="35" y="70"/>
                  </a:cubicBezTo>
                  <a:cubicBezTo>
                    <a:pt x="35" y="71"/>
                    <a:pt x="36" y="70"/>
                    <a:pt x="36" y="71"/>
                  </a:cubicBezTo>
                  <a:cubicBezTo>
                    <a:pt x="37" y="71"/>
                    <a:pt x="37" y="71"/>
                    <a:pt x="38" y="71"/>
                  </a:cubicBezTo>
                  <a:cubicBezTo>
                    <a:pt x="38" y="71"/>
                    <a:pt x="39" y="71"/>
                    <a:pt x="39" y="72"/>
                  </a:cubicBezTo>
                  <a:cubicBezTo>
                    <a:pt x="40" y="72"/>
                    <a:pt x="40" y="72"/>
                    <a:pt x="40" y="72"/>
                  </a:cubicBezTo>
                  <a:cubicBezTo>
                    <a:pt x="40" y="73"/>
                    <a:pt x="41" y="73"/>
                    <a:pt x="41" y="74"/>
                  </a:cubicBezTo>
                  <a:cubicBezTo>
                    <a:pt x="41" y="74"/>
                    <a:pt x="40" y="74"/>
                    <a:pt x="40" y="75"/>
                  </a:cubicBezTo>
                  <a:cubicBezTo>
                    <a:pt x="40" y="75"/>
                    <a:pt x="40" y="76"/>
                    <a:pt x="40" y="76"/>
                  </a:cubicBezTo>
                  <a:cubicBezTo>
                    <a:pt x="40" y="77"/>
                    <a:pt x="39" y="77"/>
                    <a:pt x="39" y="78"/>
                  </a:cubicBezTo>
                  <a:cubicBezTo>
                    <a:pt x="39" y="78"/>
                    <a:pt x="39" y="78"/>
                    <a:pt x="39" y="78"/>
                  </a:cubicBezTo>
                  <a:cubicBezTo>
                    <a:pt x="39" y="79"/>
                    <a:pt x="38" y="79"/>
                    <a:pt x="38" y="79"/>
                  </a:cubicBezTo>
                  <a:cubicBezTo>
                    <a:pt x="39" y="81"/>
                    <a:pt x="38" y="82"/>
                    <a:pt x="38" y="83"/>
                  </a:cubicBezTo>
                  <a:cubicBezTo>
                    <a:pt x="37" y="83"/>
                    <a:pt x="37" y="83"/>
                    <a:pt x="36" y="84"/>
                  </a:cubicBezTo>
                  <a:cubicBezTo>
                    <a:pt x="36" y="84"/>
                    <a:pt x="36" y="85"/>
                    <a:pt x="35" y="85"/>
                  </a:cubicBezTo>
                  <a:cubicBezTo>
                    <a:pt x="35" y="86"/>
                    <a:pt x="35" y="86"/>
                    <a:pt x="35" y="87"/>
                  </a:cubicBezTo>
                  <a:cubicBezTo>
                    <a:pt x="35" y="87"/>
                    <a:pt x="34" y="87"/>
                    <a:pt x="34" y="89"/>
                  </a:cubicBezTo>
                  <a:cubicBezTo>
                    <a:pt x="34" y="89"/>
                    <a:pt x="34" y="89"/>
                    <a:pt x="34" y="90"/>
                  </a:cubicBezTo>
                  <a:cubicBezTo>
                    <a:pt x="33" y="90"/>
                    <a:pt x="33" y="90"/>
                    <a:pt x="33" y="90"/>
                  </a:cubicBezTo>
                  <a:cubicBezTo>
                    <a:pt x="33" y="90"/>
                    <a:pt x="32" y="90"/>
                    <a:pt x="32" y="90"/>
                  </a:cubicBezTo>
                  <a:cubicBezTo>
                    <a:pt x="32" y="91"/>
                    <a:pt x="32" y="91"/>
                    <a:pt x="32" y="92"/>
                  </a:cubicBezTo>
                  <a:cubicBezTo>
                    <a:pt x="31" y="92"/>
                    <a:pt x="31" y="93"/>
                    <a:pt x="30" y="93"/>
                  </a:cubicBezTo>
                  <a:cubicBezTo>
                    <a:pt x="30" y="94"/>
                    <a:pt x="30" y="95"/>
                    <a:pt x="29" y="94"/>
                  </a:cubicBezTo>
                  <a:cubicBezTo>
                    <a:pt x="30" y="95"/>
                    <a:pt x="29" y="97"/>
                    <a:pt x="29" y="97"/>
                  </a:cubicBezTo>
                  <a:cubicBezTo>
                    <a:pt x="29" y="98"/>
                    <a:pt x="29" y="98"/>
                    <a:pt x="29" y="99"/>
                  </a:cubicBezTo>
                  <a:cubicBezTo>
                    <a:pt x="29" y="99"/>
                    <a:pt x="29" y="99"/>
                    <a:pt x="28" y="99"/>
                  </a:cubicBezTo>
                  <a:cubicBezTo>
                    <a:pt x="28" y="100"/>
                    <a:pt x="28" y="100"/>
                    <a:pt x="28" y="101"/>
                  </a:cubicBezTo>
                  <a:cubicBezTo>
                    <a:pt x="28" y="102"/>
                    <a:pt x="29" y="102"/>
                    <a:pt x="28" y="102"/>
                  </a:cubicBezTo>
                  <a:cubicBezTo>
                    <a:pt x="29" y="103"/>
                    <a:pt x="29" y="103"/>
                    <a:pt x="30" y="103"/>
                  </a:cubicBezTo>
                  <a:cubicBezTo>
                    <a:pt x="29" y="104"/>
                    <a:pt x="28" y="104"/>
                    <a:pt x="28" y="104"/>
                  </a:cubicBezTo>
                  <a:cubicBezTo>
                    <a:pt x="27" y="103"/>
                    <a:pt x="27" y="103"/>
                    <a:pt x="27" y="103"/>
                  </a:cubicBezTo>
                  <a:cubicBezTo>
                    <a:pt x="27" y="103"/>
                    <a:pt x="27" y="103"/>
                    <a:pt x="26" y="103"/>
                  </a:cubicBezTo>
                  <a:cubicBezTo>
                    <a:pt x="27" y="103"/>
                    <a:pt x="26" y="103"/>
                    <a:pt x="26" y="102"/>
                  </a:cubicBezTo>
                  <a:cubicBezTo>
                    <a:pt x="26" y="102"/>
                    <a:pt x="26" y="101"/>
                    <a:pt x="25" y="100"/>
                  </a:cubicBezTo>
                  <a:cubicBezTo>
                    <a:pt x="26" y="99"/>
                    <a:pt x="25" y="98"/>
                    <a:pt x="25" y="97"/>
                  </a:cubicBezTo>
                  <a:cubicBezTo>
                    <a:pt x="25" y="96"/>
                    <a:pt x="25" y="96"/>
                    <a:pt x="25" y="95"/>
                  </a:cubicBezTo>
                  <a:cubicBezTo>
                    <a:pt x="25" y="94"/>
                    <a:pt x="24" y="95"/>
                    <a:pt x="25" y="94"/>
                  </a:cubicBezTo>
                  <a:cubicBezTo>
                    <a:pt x="25" y="94"/>
                    <a:pt x="26" y="94"/>
                    <a:pt x="26" y="93"/>
                  </a:cubicBezTo>
                  <a:cubicBezTo>
                    <a:pt x="25" y="92"/>
                    <a:pt x="25" y="93"/>
                    <a:pt x="25" y="92"/>
                  </a:cubicBezTo>
                  <a:cubicBezTo>
                    <a:pt x="25" y="91"/>
                    <a:pt x="25" y="89"/>
                    <a:pt x="26" y="88"/>
                  </a:cubicBezTo>
                  <a:cubicBezTo>
                    <a:pt x="26" y="87"/>
                    <a:pt x="25" y="86"/>
                    <a:pt x="26" y="85"/>
                  </a:cubicBezTo>
                  <a:cubicBezTo>
                    <a:pt x="26" y="84"/>
                    <a:pt x="25" y="84"/>
                    <a:pt x="25" y="84"/>
                  </a:cubicBezTo>
                  <a:cubicBezTo>
                    <a:pt x="25" y="84"/>
                    <a:pt x="25" y="83"/>
                    <a:pt x="26" y="83"/>
                  </a:cubicBezTo>
                  <a:cubicBezTo>
                    <a:pt x="26" y="81"/>
                    <a:pt x="25" y="81"/>
                    <a:pt x="25" y="80"/>
                  </a:cubicBezTo>
                  <a:cubicBezTo>
                    <a:pt x="24" y="80"/>
                    <a:pt x="23" y="78"/>
                    <a:pt x="23" y="78"/>
                  </a:cubicBezTo>
                  <a:cubicBezTo>
                    <a:pt x="23" y="77"/>
                    <a:pt x="23" y="77"/>
                    <a:pt x="23" y="77"/>
                  </a:cubicBezTo>
                  <a:cubicBezTo>
                    <a:pt x="22" y="76"/>
                    <a:pt x="21" y="76"/>
                    <a:pt x="21" y="74"/>
                  </a:cubicBezTo>
                  <a:cubicBezTo>
                    <a:pt x="22" y="74"/>
                    <a:pt x="22" y="74"/>
                    <a:pt x="22" y="74"/>
                  </a:cubicBezTo>
                  <a:cubicBezTo>
                    <a:pt x="22" y="73"/>
                    <a:pt x="21" y="73"/>
                    <a:pt x="21" y="73"/>
                  </a:cubicBezTo>
                  <a:cubicBezTo>
                    <a:pt x="22" y="72"/>
                    <a:pt x="21" y="71"/>
                    <a:pt x="21" y="70"/>
                  </a:cubicBezTo>
                  <a:cubicBezTo>
                    <a:pt x="21" y="69"/>
                    <a:pt x="22" y="69"/>
                    <a:pt x="22" y="68"/>
                  </a:cubicBezTo>
                  <a:cubicBezTo>
                    <a:pt x="21" y="67"/>
                    <a:pt x="22" y="67"/>
                    <a:pt x="22" y="67"/>
                  </a:cubicBezTo>
                  <a:cubicBezTo>
                    <a:pt x="22" y="66"/>
                    <a:pt x="21" y="66"/>
                    <a:pt x="21" y="65"/>
                  </a:cubicBezTo>
                  <a:cubicBezTo>
                    <a:pt x="21" y="65"/>
                    <a:pt x="21" y="66"/>
                    <a:pt x="21" y="66"/>
                  </a:cubicBezTo>
                  <a:cubicBezTo>
                    <a:pt x="20" y="66"/>
                    <a:pt x="20" y="64"/>
                    <a:pt x="19" y="64"/>
                  </a:cubicBezTo>
                  <a:cubicBezTo>
                    <a:pt x="19" y="64"/>
                    <a:pt x="19" y="64"/>
                    <a:pt x="19" y="64"/>
                  </a:cubicBezTo>
                  <a:cubicBezTo>
                    <a:pt x="18" y="63"/>
                    <a:pt x="18" y="63"/>
                    <a:pt x="18" y="63"/>
                  </a:cubicBezTo>
                  <a:cubicBezTo>
                    <a:pt x="17" y="63"/>
                    <a:pt x="17" y="62"/>
                    <a:pt x="16" y="62"/>
                  </a:cubicBezTo>
                  <a:cubicBezTo>
                    <a:pt x="16" y="62"/>
                    <a:pt x="16" y="62"/>
                    <a:pt x="16" y="61"/>
                  </a:cubicBezTo>
                  <a:cubicBezTo>
                    <a:pt x="14" y="61"/>
                    <a:pt x="13" y="60"/>
                    <a:pt x="11" y="60"/>
                  </a:cubicBezTo>
                  <a:cubicBezTo>
                    <a:pt x="11" y="59"/>
                    <a:pt x="11" y="58"/>
                    <a:pt x="11" y="57"/>
                  </a:cubicBezTo>
                  <a:cubicBezTo>
                    <a:pt x="10" y="56"/>
                    <a:pt x="10" y="56"/>
                    <a:pt x="9" y="55"/>
                  </a:cubicBezTo>
                  <a:cubicBezTo>
                    <a:pt x="9" y="55"/>
                    <a:pt x="9" y="54"/>
                    <a:pt x="9" y="54"/>
                  </a:cubicBezTo>
                  <a:cubicBezTo>
                    <a:pt x="9" y="56"/>
                    <a:pt x="9" y="55"/>
                    <a:pt x="9" y="56"/>
                  </a:cubicBezTo>
                  <a:cubicBezTo>
                    <a:pt x="9" y="56"/>
                    <a:pt x="9" y="56"/>
                    <a:pt x="8" y="56"/>
                  </a:cubicBezTo>
                  <a:cubicBezTo>
                    <a:pt x="8" y="55"/>
                    <a:pt x="8" y="54"/>
                    <a:pt x="7" y="54"/>
                  </a:cubicBezTo>
                  <a:cubicBezTo>
                    <a:pt x="7" y="54"/>
                    <a:pt x="7" y="53"/>
                    <a:pt x="7" y="53"/>
                  </a:cubicBezTo>
                  <a:cubicBezTo>
                    <a:pt x="7" y="53"/>
                    <a:pt x="7" y="51"/>
                    <a:pt x="6" y="50"/>
                  </a:cubicBezTo>
                  <a:cubicBezTo>
                    <a:pt x="6" y="50"/>
                    <a:pt x="6" y="50"/>
                    <a:pt x="6" y="50"/>
                  </a:cubicBezTo>
                  <a:cubicBezTo>
                    <a:pt x="7" y="41"/>
                    <a:pt x="11" y="32"/>
                    <a:pt x="17" y="25"/>
                  </a:cubicBezTo>
                  <a:close/>
                  <a:moveTo>
                    <a:pt x="24" y="18"/>
                  </a:moveTo>
                  <a:cubicBezTo>
                    <a:pt x="27" y="16"/>
                    <a:pt x="30" y="14"/>
                    <a:pt x="34" y="12"/>
                  </a:cubicBezTo>
                  <a:cubicBezTo>
                    <a:pt x="34" y="12"/>
                    <a:pt x="34" y="12"/>
                    <a:pt x="34" y="12"/>
                  </a:cubicBezTo>
                  <a:cubicBezTo>
                    <a:pt x="34" y="13"/>
                    <a:pt x="33" y="13"/>
                    <a:pt x="32" y="13"/>
                  </a:cubicBezTo>
                  <a:cubicBezTo>
                    <a:pt x="32" y="13"/>
                    <a:pt x="32" y="14"/>
                    <a:pt x="32" y="14"/>
                  </a:cubicBezTo>
                  <a:cubicBezTo>
                    <a:pt x="31" y="14"/>
                    <a:pt x="31" y="15"/>
                    <a:pt x="31" y="15"/>
                  </a:cubicBezTo>
                  <a:cubicBezTo>
                    <a:pt x="30" y="15"/>
                    <a:pt x="30" y="16"/>
                    <a:pt x="29" y="16"/>
                  </a:cubicBezTo>
                  <a:cubicBezTo>
                    <a:pt x="29" y="17"/>
                    <a:pt x="28" y="17"/>
                    <a:pt x="28" y="18"/>
                  </a:cubicBezTo>
                  <a:cubicBezTo>
                    <a:pt x="27" y="18"/>
                    <a:pt x="27" y="18"/>
                    <a:pt x="26" y="18"/>
                  </a:cubicBezTo>
                  <a:cubicBezTo>
                    <a:pt x="26" y="19"/>
                    <a:pt x="27" y="18"/>
                    <a:pt x="27" y="19"/>
                  </a:cubicBezTo>
                  <a:cubicBezTo>
                    <a:pt x="27" y="19"/>
                    <a:pt x="27" y="19"/>
                    <a:pt x="26" y="19"/>
                  </a:cubicBezTo>
                  <a:cubicBezTo>
                    <a:pt x="26" y="21"/>
                    <a:pt x="24" y="20"/>
                    <a:pt x="23" y="20"/>
                  </a:cubicBezTo>
                  <a:cubicBezTo>
                    <a:pt x="23" y="20"/>
                    <a:pt x="23" y="20"/>
                    <a:pt x="23" y="20"/>
                  </a:cubicBezTo>
                  <a:cubicBezTo>
                    <a:pt x="23" y="19"/>
                    <a:pt x="23" y="19"/>
                    <a:pt x="23" y="19"/>
                  </a:cubicBezTo>
                  <a:cubicBezTo>
                    <a:pt x="24" y="19"/>
                    <a:pt x="24" y="19"/>
                    <a:pt x="25" y="19"/>
                  </a:cubicBezTo>
                  <a:cubicBezTo>
                    <a:pt x="25" y="19"/>
                    <a:pt x="24" y="18"/>
                    <a:pt x="24" y="18"/>
                  </a:cubicBezTo>
                  <a:close/>
                  <a:moveTo>
                    <a:pt x="107" y="35"/>
                  </a:moveTo>
                  <a:cubicBezTo>
                    <a:pt x="107" y="35"/>
                    <a:pt x="106" y="35"/>
                    <a:pt x="106" y="36"/>
                  </a:cubicBezTo>
                  <a:cubicBezTo>
                    <a:pt x="106" y="37"/>
                    <a:pt x="107" y="36"/>
                    <a:pt x="107" y="36"/>
                  </a:cubicBezTo>
                  <a:cubicBezTo>
                    <a:pt x="108" y="36"/>
                    <a:pt x="108" y="37"/>
                    <a:pt x="108" y="38"/>
                  </a:cubicBezTo>
                  <a:cubicBezTo>
                    <a:pt x="108" y="39"/>
                    <a:pt x="109" y="40"/>
                    <a:pt x="108" y="41"/>
                  </a:cubicBezTo>
                  <a:cubicBezTo>
                    <a:pt x="108" y="42"/>
                    <a:pt x="107" y="43"/>
                    <a:pt x="107" y="44"/>
                  </a:cubicBezTo>
                  <a:cubicBezTo>
                    <a:pt x="106" y="44"/>
                    <a:pt x="106" y="44"/>
                    <a:pt x="106" y="45"/>
                  </a:cubicBezTo>
                  <a:cubicBezTo>
                    <a:pt x="105" y="46"/>
                    <a:pt x="106" y="49"/>
                    <a:pt x="105" y="50"/>
                  </a:cubicBezTo>
                  <a:cubicBezTo>
                    <a:pt x="104" y="49"/>
                    <a:pt x="104" y="49"/>
                    <a:pt x="104" y="48"/>
                  </a:cubicBezTo>
                  <a:cubicBezTo>
                    <a:pt x="104" y="47"/>
                    <a:pt x="103" y="47"/>
                    <a:pt x="103" y="46"/>
                  </a:cubicBezTo>
                  <a:cubicBezTo>
                    <a:pt x="102" y="46"/>
                    <a:pt x="103" y="47"/>
                    <a:pt x="103" y="48"/>
                  </a:cubicBezTo>
                  <a:cubicBezTo>
                    <a:pt x="103" y="48"/>
                    <a:pt x="102" y="48"/>
                    <a:pt x="102" y="48"/>
                  </a:cubicBezTo>
                  <a:cubicBezTo>
                    <a:pt x="102" y="49"/>
                    <a:pt x="102" y="49"/>
                    <a:pt x="102" y="49"/>
                  </a:cubicBezTo>
                  <a:cubicBezTo>
                    <a:pt x="102" y="50"/>
                    <a:pt x="102" y="50"/>
                    <a:pt x="103" y="50"/>
                  </a:cubicBezTo>
                  <a:cubicBezTo>
                    <a:pt x="103" y="51"/>
                    <a:pt x="103" y="51"/>
                    <a:pt x="103" y="51"/>
                  </a:cubicBezTo>
                  <a:cubicBezTo>
                    <a:pt x="103" y="52"/>
                    <a:pt x="103" y="54"/>
                    <a:pt x="103" y="54"/>
                  </a:cubicBezTo>
                  <a:cubicBezTo>
                    <a:pt x="102" y="54"/>
                    <a:pt x="102" y="55"/>
                    <a:pt x="102" y="55"/>
                  </a:cubicBezTo>
                  <a:cubicBezTo>
                    <a:pt x="102" y="56"/>
                    <a:pt x="101" y="57"/>
                    <a:pt x="100" y="58"/>
                  </a:cubicBezTo>
                  <a:cubicBezTo>
                    <a:pt x="100" y="58"/>
                    <a:pt x="99" y="58"/>
                    <a:pt x="98" y="59"/>
                  </a:cubicBezTo>
                  <a:cubicBezTo>
                    <a:pt x="99" y="59"/>
                    <a:pt x="99" y="59"/>
                    <a:pt x="99" y="59"/>
                  </a:cubicBezTo>
                  <a:cubicBezTo>
                    <a:pt x="99" y="59"/>
                    <a:pt x="99" y="60"/>
                    <a:pt x="98" y="60"/>
                  </a:cubicBezTo>
                  <a:cubicBezTo>
                    <a:pt x="99" y="63"/>
                    <a:pt x="98" y="65"/>
                    <a:pt x="97" y="65"/>
                  </a:cubicBezTo>
                  <a:cubicBezTo>
                    <a:pt x="97" y="64"/>
                    <a:pt x="96" y="64"/>
                    <a:pt x="96" y="64"/>
                  </a:cubicBezTo>
                  <a:cubicBezTo>
                    <a:pt x="96" y="64"/>
                    <a:pt x="95" y="63"/>
                    <a:pt x="95" y="62"/>
                  </a:cubicBezTo>
                  <a:cubicBezTo>
                    <a:pt x="94" y="63"/>
                    <a:pt x="95" y="64"/>
                    <a:pt x="95" y="64"/>
                  </a:cubicBezTo>
                  <a:cubicBezTo>
                    <a:pt x="95" y="65"/>
                    <a:pt x="95" y="65"/>
                    <a:pt x="96" y="66"/>
                  </a:cubicBezTo>
                  <a:cubicBezTo>
                    <a:pt x="96" y="67"/>
                    <a:pt x="97" y="67"/>
                    <a:pt x="97" y="69"/>
                  </a:cubicBezTo>
                  <a:cubicBezTo>
                    <a:pt x="96" y="68"/>
                    <a:pt x="95" y="67"/>
                    <a:pt x="94" y="66"/>
                  </a:cubicBezTo>
                  <a:cubicBezTo>
                    <a:pt x="94" y="65"/>
                    <a:pt x="94" y="65"/>
                    <a:pt x="94" y="65"/>
                  </a:cubicBezTo>
                  <a:cubicBezTo>
                    <a:pt x="93" y="64"/>
                    <a:pt x="94" y="64"/>
                    <a:pt x="94" y="64"/>
                  </a:cubicBezTo>
                  <a:cubicBezTo>
                    <a:pt x="94" y="63"/>
                    <a:pt x="94" y="62"/>
                    <a:pt x="93" y="62"/>
                  </a:cubicBezTo>
                  <a:cubicBezTo>
                    <a:pt x="93" y="62"/>
                    <a:pt x="93" y="61"/>
                    <a:pt x="93" y="61"/>
                  </a:cubicBezTo>
                  <a:cubicBezTo>
                    <a:pt x="93" y="60"/>
                    <a:pt x="92" y="61"/>
                    <a:pt x="91" y="60"/>
                  </a:cubicBezTo>
                  <a:cubicBezTo>
                    <a:pt x="91" y="60"/>
                    <a:pt x="92" y="60"/>
                    <a:pt x="92" y="59"/>
                  </a:cubicBezTo>
                  <a:cubicBezTo>
                    <a:pt x="91" y="59"/>
                    <a:pt x="91" y="58"/>
                    <a:pt x="91" y="57"/>
                  </a:cubicBezTo>
                  <a:cubicBezTo>
                    <a:pt x="90" y="58"/>
                    <a:pt x="89" y="58"/>
                    <a:pt x="89" y="58"/>
                  </a:cubicBezTo>
                  <a:cubicBezTo>
                    <a:pt x="89" y="59"/>
                    <a:pt x="88" y="59"/>
                    <a:pt x="88" y="60"/>
                  </a:cubicBezTo>
                  <a:cubicBezTo>
                    <a:pt x="87" y="60"/>
                    <a:pt x="88" y="61"/>
                    <a:pt x="87" y="60"/>
                  </a:cubicBezTo>
                  <a:cubicBezTo>
                    <a:pt x="87" y="61"/>
                    <a:pt x="87" y="61"/>
                    <a:pt x="87" y="61"/>
                  </a:cubicBezTo>
                  <a:cubicBezTo>
                    <a:pt x="87" y="61"/>
                    <a:pt x="87" y="61"/>
                    <a:pt x="86" y="61"/>
                  </a:cubicBezTo>
                  <a:cubicBezTo>
                    <a:pt x="87" y="63"/>
                    <a:pt x="86" y="64"/>
                    <a:pt x="86" y="65"/>
                  </a:cubicBezTo>
                  <a:cubicBezTo>
                    <a:pt x="85" y="65"/>
                    <a:pt x="85" y="65"/>
                    <a:pt x="84" y="65"/>
                  </a:cubicBezTo>
                  <a:cubicBezTo>
                    <a:pt x="84" y="65"/>
                    <a:pt x="84" y="64"/>
                    <a:pt x="84" y="64"/>
                  </a:cubicBezTo>
                  <a:cubicBezTo>
                    <a:pt x="84" y="63"/>
                    <a:pt x="84" y="63"/>
                    <a:pt x="84" y="62"/>
                  </a:cubicBezTo>
                  <a:cubicBezTo>
                    <a:pt x="83" y="61"/>
                    <a:pt x="83" y="60"/>
                    <a:pt x="82" y="59"/>
                  </a:cubicBezTo>
                  <a:cubicBezTo>
                    <a:pt x="83" y="59"/>
                    <a:pt x="82" y="59"/>
                    <a:pt x="82" y="58"/>
                  </a:cubicBezTo>
                  <a:cubicBezTo>
                    <a:pt x="82" y="58"/>
                    <a:pt x="81" y="58"/>
                    <a:pt x="81" y="57"/>
                  </a:cubicBezTo>
                  <a:cubicBezTo>
                    <a:pt x="81" y="57"/>
                    <a:pt x="81" y="57"/>
                    <a:pt x="82" y="57"/>
                  </a:cubicBezTo>
                  <a:cubicBezTo>
                    <a:pt x="81" y="57"/>
                    <a:pt x="80" y="56"/>
                    <a:pt x="79" y="56"/>
                  </a:cubicBezTo>
                  <a:cubicBezTo>
                    <a:pt x="79" y="56"/>
                    <a:pt x="79" y="56"/>
                    <a:pt x="79" y="55"/>
                  </a:cubicBezTo>
                  <a:cubicBezTo>
                    <a:pt x="78" y="55"/>
                    <a:pt x="78" y="56"/>
                    <a:pt x="77" y="56"/>
                  </a:cubicBezTo>
                  <a:cubicBezTo>
                    <a:pt x="77" y="55"/>
                    <a:pt x="77" y="55"/>
                    <a:pt x="76" y="55"/>
                  </a:cubicBezTo>
                  <a:cubicBezTo>
                    <a:pt x="75" y="55"/>
                    <a:pt x="75" y="53"/>
                    <a:pt x="74" y="52"/>
                  </a:cubicBezTo>
                  <a:cubicBezTo>
                    <a:pt x="74" y="52"/>
                    <a:pt x="73" y="53"/>
                    <a:pt x="73" y="53"/>
                  </a:cubicBezTo>
                  <a:cubicBezTo>
                    <a:pt x="74" y="53"/>
                    <a:pt x="74" y="54"/>
                    <a:pt x="74" y="54"/>
                  </a:cubicBezTo>
                  <a:cubicBezTo>
                    <a:pt x="74" y="55"/>
                    <a:pt x="75" y="55"/>
                    <a:pt x="75" y="56"/>
                  </a:cubicBezTo>
                  <a:cubicBezTo>
                    <a:pt x="75" y="55"/>
                    <a:pt x="76" y="55"/>
                    <a:pt x="76" y="55"/>
                  </a:cubicBezTo>
                  <a:cubicBezTo>
                    <a:pt x="76" y="57"/>
                    <a:pt x="77" y="57"/>
                    <a:pt x="77" y="57"/>
                  </a:cubicBezTo>
                  <a:cubicBezTo>
                    <a:pt x="77" y="58"/>
                    <a:pt x="77" y="58"/>
                    <a:pt x="77" y="59"/>
                  </a:cubicBezTo>
                  <a:cubicBezTo>
                    <a:pt x="76" y="59"/>
                    <a:pt x="76" y="60"/>
                    <a:pt x="75" y="60"/>
                  </a:cubicBezTo>
                  <a:cubicBezTo>
                    <a:pt x="75" y="60"/>
                    <a:pt x="75" y="61"/>
                    <a:pt x="75" y="61"/>
                  </a:cubicBezTo>
                  <a:cubicBezTo>
                    <a:pt x="73" y="61"/>
                    <a:pt x="72" y="62"/>
                    <a:pt x="71" y="63"/>
                  </a:cubicBezTo>
                  <a:cubicBezTo>
                    <a:pt x="70" y="62"/>
                    <a:pt x="70" y="61"/>
                    <a:pt x="70" y="60"/>
                  </a:cubicBezTo>
                  <a:cubicBezTo>
                    <a:pt x="69" y="59"/>
                    <a:pt x="69" y="58"/>
                    <a:pt x="68" y="57"/>
                  </a:cubicBezTo>
                  <a:cubicBezTo>
                    <a:pt x="68" y="56"/>
                    <a:pt x="67" y="55"/>
                    <a:pt x="67" y="55"/>
                  </a:cubicBezTo>
                  <a:cubicBezTo>
                    <a:pt x="67" y="55"/>
                    <a:pt x="67" y="56"/>
                    <a:pt x="67" y="57"/>
                  </a:cubicBezTo>
                  <a:cubicBezTo>
                    <a:pt x="67" y="57"/>
                    <a:pt x="68" y="57"/>
                    <a:pt x="68" y="58"/>
                  </a:cubicBezTo>
                  <a:cubicBezTo>
                    <a:pt x="68" y="59"/>
                    <a:pt x="69" y="59"/>
                    <a:pt x="69" y="61"/>
                  </a:cubicBezTo>
                  <a:cubicBezTo>
                    <a:pt x="70" y="61"/>
                    <a:pt x="70" y="62"/>
                    <a:pt x="71" y="63"/>
                  </a:cubicBezTo>
                  <a:cubicBezTo>
                    <a:pt x="71" y="63"/>
                    <a:pt x="72" y="63"/>
                    <a:pt x="72" y="63"/>
                  </a:cubicBezTo>
                  <a:cubicBezTo>
                    <a:pt x="73" y="63"/>
                    <a:pt x="73" y="63"/>
                    <a:pt x="74" y="63"/>
                  </a:cubicBezTo>
                  <a:cubicBezTo>
                    <a:pt x="74" y="63"/>
                    <a:pt x="74" y="64"/>
                    <a:pt x="74" y="65"/>
                  </a:cubicBezTo>
                  <a:cubicBezTo>
                    <a:pt x="73" y="66"/>
                    <a:pt x="72" y="68"/>
                    <a:pt x="71" y="69"/>
                  </a:cubicBezTo>
                  <a:cubicBezTo>
                    <a:pt x="71" y="70"/>
                    <a:pt x="70" y="70"/>
                    <a:pt x="70" y="70"/>
                  </a:cubicBezTo>
                  <a:cubicBezTo>
                    <a:pt x="70" y="72"/>
                    <a:pt x="69" y="72"/>
                    <a:pt x="69" y="73"/>
                  </a:cubicBezTo>
                  <a:cubicBezTo>
                    <a:pt x="69" y="75"/>
                    <a:pt x="69" y="77"/>
                    <a:pt x="69" y="79"/>
                  </a:cubicBezTo>
                  <a:cubicBezTo>
                    <a:pt x="68" y="80"/>
                    <a:pt x="67" y="82"/>
                    <a:pt x="67" y="84"/>
                  </a:cubicBezTo>
                  <a:cubicBezTo>
                    <a:pt x="66" y="84"/>
                    <a:pt x="66" y="84"/>
                    <a:pt x="66" y="84"/>
                  </a:cubicBezTo>
                  <a:cubicBezTo>
                    <a:pt x="66" y="85"/>
                    <a:pt x="66" y="86"/>
                    <a:pt x="66" y="86"/>
                  </a:cubicBezTo>
                  <a:cubicBezTo>
                    <a:pt x="65" y="87"/>
                    <a:pt x="64" y="88"/>
                    <a:pt x="64" y="89"/>
                  </a:cubicBezTo>
                  <a:cubicBezTo>
                    <a:pt x="62" y="89"/>
                    <a:pt x="62" y="90"/>
                    <a:pt x="60" y="91"/>
                  </a:cubicBezTo>
                  <a:cubicBezTo>
                    <a:pt x="59" y="89"/>
                    <a:pt x="59" y="87"/>
                    <a:pt x="58" y="86"/>
                  </a:cubicBezTo>
                  <a:cubicBezTo>
                    <a:pt x="58" y="86"/>
                    <a:pt x="58" y="85"/>
                    <a:pt x="58" y="84"/>
                  </a:cubicBezTo>
                  <a:cubicBezTo>
                    <a:pt x="58" y="83"/>
                    <a:pt x="57" y="82"/>
                    <a:pt x="57" y="81"/>
                  </a:cubicBezTo>
                  <a:cubicBezTo>
                    <a:pt x="57" y="80"/>
                    <a:pt x="57" y="78"/>
                    <a:pt x="57" y="77"/>
                  </a:cubicBezTo>
                  <a:cubicBezTo>
                    <a:pt x="57" y="76"/>
                    <a:pt x="57" y="75"/>
                    <a:pt x="57" y="74"/>
                  </a:cubicBezTo>
                  <a:cubicBezTo>
                    <a:pt x="57" y="73"/>
                    <a:pt x="56" y="72"/>
                    <a:pt x="55" y="71"/>
                  </a:cubicBezTo>
                  <a:cubicBezTo>
                    <a:pt x="55" y="70"/>
                    <a:pt x="56" y="69"/>
                    <a:pt x="56" y="67"/>
                  </a:cubicBezTo>
                  <a:cubicBezTo>
                    <a:pt x="55" y="67"/>
                    <a:pt x="55" y="68"/>
                    <a:pt x="55" y="68"/>
                  </a:cubicBezTo>
                  <a:cubicBezTo>
                    <a:pt x="54" y="68"/>
                    <a:pt x="54" y="67"/>
                    <a:pt x="53" y="67"/>
                  </a:cubicBezTo>
                  <a:cubicBezTo>
                    <a:pt x="53" y="67"/>
                    <a:pt x="53" y="66"/>
                    <a:pt x="53" y="66"/>
                  </a:cubicBezTo>
                  <a:cubicBezTo>
                    <a:pt x="52" y="66"/>
                    <a:pt x="52" y="67"/>
                    <a:pt x="52" y="68"/>
                  </a:cubicBezTo>
                  <a:cubicBezTo>
                    <a:pt x="51" y="67"/>
                    <a:pt x="50" y="68"/>
                    <a:pt x="49" y="68"/>
                  </a:cubicBezTo>
                  <a:cubicBezTo>
                    <a:pt x="48" y="68"/>
                    <a:pt x="47" y="67"/>
                    <a:pt x="46" y="66"/>
                  </a:cubicBezTo>
                  <a:cubicBezTo>
                    <a:pt x="46" y="65"/>
                    <a:pt x="46" y="64"/>
                    <a:pt x="45" y="63"/>
                  </a:cubicBezTo>
                  <a:cubicBezTo>
                    <a:pt x="45" y="61"/>
                    <a:pt x="45" y="59"/>
                    <a:pt x="45" y="58"/>
                  </a:cubicBezTo>
                  <a:cubicBezTo>
                    <a:pt x="45" y="57"/>
                    <a:pt x="46" y="56"/>
                    <a:pt x="46" y="55"/>
                  </a:cubicBezTo>
                  <a:cubicBezTo>
                    <a:pt x="46" y="54"/>
                    <a:pt x="47" y="54"/>
                    <a:pt x="48" y="53"/>
                  </a:cubicBezTo>
                  <a:cubicBezTo>
                    <a:pt x="48" y="52"/>
                    <a:pt x="48" y="51"/>
                    <a:pt x="48" y="50"/>
                  </a:cubicBezTo>
                  <a:cubicBezTo>
                    <a:pt x="49" y="50"/>
                    <a:pt x="49" y="49"/>
                    <a:pt x="50" y="49"/>
                  </a:cubicBezTo>
                  <a:cubicBezTo>
                    <a:pt x="50" y="49"/>
                    <a:pt x="50" y="49"/>
                    <a:pt x="51" y="49"/>
                  </a:cubicBezTo>
                  <a:cubicBezTo>
                    <a:pt x="51" y="49"/>
                    <a:pt x="53" y="48"/>
                    <a:pt x="54" y="49"/>
                  </a:cubicBezTo>
                  <a:cubicBezTo>
                    <a:pt x="55" y="48"/>
                    <a:pt x="56" y="48"/>
                    <a:pt x="57" y="48"/>
                  </a:cubicBezTo>
                  <a:cubicBezTo>
                    <a:pt x="57" y="48"/>
                    <a:pt x="57" y="49"/>
                    <a:pt x="57" y="49"/>
                  </a:cubicBezTo>
                  <a:cubicBezTo>
                    <a:pt x="57" y="49"/>
                    <a:pt x="57" y="49"/>
                    <a:pt x="57" y="50"/>
                  </a:cubicBezTo>
                  <a:cubicBezTo>
                    <a:pt x="58" y="51"/>
                    <a:pt x="59" y="51"/>
                    <a:pt x="60" y="52"/>
                  </a:cubicBezTo>
                  <a:cubicBezTo>
                    <a:pt x="61" y="52"/>
                    <a:pt x="61" y="51"/>
                    <a:pt x="61" y="51"/>
                  </a:cubicBezTo>
                  <a:cubicBezTo>
                    <a:pt x="63" y="51"/>
                    <a:pt x="64" y="51"/>
                    <a:pt x="66" y="52"/>
                  </a:cubicBezTo>
                  <a:cubicBezTo>
                    <a:pt x="67" y="52"/>
                    <a:pt x="66" y="50"/>
                    <a:pt x="67" y="50"/>
                  </a:cubicBezTo>
                  <a:cubicBezTo>
                    <a:pt x="67" y="49"/>
                    <a:pt x="67" y="49"/>
                    <a:pt x="67" y="49"/>
                  </a:cubicBezTo>
                  <a:cubicBezTo>
                    <a:pt x="66" y="48"/>
                    <a:pt x="67" y="50"/>
                    <a:pt x="66" y="50"/>
                  </a:cubicBezTo>
                  <a:cubicBezTo>
                    <a:pt x="65" y="50"/>
                    <a:pt x="66" y="49"/>
                    <a:pt x="65" y="49"/>
                  </a:cubicBezTo>
                  <a:cubicBezTo>
                    <a:pt x="65" y="49"/>
                    <a:pt x="64" y="49"/>
                    <a:pt x="63" y="49"/>
                  </a:cubicBezTo>
                  <a:cubicBezTo>
                    <a:pt x="63" y="48"/>
                    <a:pt x="63" y="48"/>
                    <a:pt x="63" y="48"/>
                  </a:cubicBezTo>
                  <a:cubicBezTo>
                    <a:pt x="63" y="47"/>
                    <a:pt x="63" y="47"/>
                    <a:pt x="63" y="46"/>
                  </a:cubicBezTo>
                  <a:cubicBezTo>
                    <a:pt x="63" y="46"/>
                    <a:pt x="62" y="46"/>
                    <a:pt x="62" y="46"/>
                  </a:cubicBezTo>
                  <a:cubicBezTo>
                    <a:pt x="62" y="47"/>
                    <a:pt x="62" y="48"/>
                    <a:pt x="62" y="49"/>
                  </a:cubicBezTo>
                  <a:cubicBezTo>
                    <a:pt x="63" y="48"/>
                    <a:pt x="63" y="49"/>
                    <a:pt x="63" y="49"/>
                  </a:cubicBezTo>
                  <a:cubicBezTo>
                    <a:pt x="62" y="49"/>
                    <a:pt x="62" y="49"/>
                    <a:pt x="62" y="49"/>
                  </a:cubicBezTo>
                  <a:cubicBezTo>
                    <a:pt x="62" y="49"/>
                    <a:pt x="62" y="49"/>
                    <a:pt x="62" y="49"/>
                  </a:cubicBezTo>
                  <a:cubicBezTo>
                    <a:pt x="62" y="49"/>
                    <a:pt x="61" y="49"/>
                    <a:pt x="61" y="48"/>
                  </a:cubicBezTo>
                  <a:cubicBezTo>
                    <a:pt x="61" y="48"/>
                    <a:pt x="61" y="47"/>
                    <a:pt x="61" y="47"/>
                  </a:cubicBezTo>
                  <a:cubicBezTo>
                    <a:pt x="61" y="47"/>
                    <a:pt x="61" y="46"/>
                    <a:pt x="60" y="46"/>
                  </a:cubicBezTo>
                  <a:cubicBezTo>
                    <a:pt x="60" y="46"/>
                    <a:pt x="60" y="45"/>
                    <a:pt x="60" y="45"/>
                  </a:cubicBezTo>
                  <a:cubicBezTo>
                    <a:pt x="59" y="44"/>
                    <a:pt x="58" y="44"/>
                    <a:pt x="58" y="43"/>
                  </a:cubicBezTo>
                  <a:cubicBezTo>
                    <a:pt x="57" y="45"/>
                    <a:pt x="60" y="45"/>
                    <a:pt x="60" y="46"/>
                  </a:cubicBezTo>
                  <a:cubicBezTo>
                    <a:pt x="60" y="47"/>
                    <a:pt x="59" y="45"/>
                    <a:pt x="59" y="46"/>
                  </a:cubicBezTo>
                  <a:cubicBezTo>
                    <a:pt x="59" y="46"/>
                    <a:pt x="60" y="46"/>
                    <a:pt x="59" y="47"/>
                  </a:cubicBezTo>
                  <a:cubicBezTo>
                    <a:pt x="59" y="47"/>
                    <a:pt x="58" y="47"/>
                    <a:pt x="59" y="48"/>
                  </a:cubicBezTo>
                  <a:cubicBezTo>
                    <a:pt x="58" y="48"/>
                    <a:pt x="58" y="48"/>
                    <a:pt x="58" y="47"/>
                  </a:cubicBezTo>
                  <a:cubicBezTo>
                    <a:pt x="58" y="47"/>
                    <a:pt x="59" y="47"/>
                    <a:pt x="59" y="47"/>
                  </a:cubicBezTo>
                  <a:cubicBezTo>
                    <a:pt x="58" y="46"/>
                    <a:pt x="58" y="45"/>
                    <a:pt x="57" y="45"/>
                  </a:cubicBezTo>
                  <a:cubicBezTo>
                    <a:pt x="57" y="45"/>
                    <a:pt x="57" y="45"/>
                    <a:pt x="56" y="44"/>
                  </a:cubicBezTo>
                  <a:cubicBezTo>
                    <a:pt x="56" y="46"/>
                    <a:pt x="57" y="47"/>
                    <a:pt x="56" y="47"/>
                  </a:cubicBezTo>
                  <a:cubicBezTo>
                    <a:pt x="56" y="46"/>
                    <a:pt x="55" y="44"/>
                    <a:pt x="56" y="44"/>
                  </a:cubicBezTo>
                  <a:cubicBezTo>
                    <a:pt x="55" y="44"/>
                    <a:pt x="55" y="44"/>
                    <a:pt x="54" y="44"/>
                  </a:cubicBezTo>
                  <a:cubicBezTo>
                    <a:pt x="53" y="44"/>
                    <a:pt x="53" y="45"/>
                    <a:pt x="52" y="46"/>
                  </a:cubicBezTo>
                  <a:cubicBezTo>
                    <a:pt x="53" y="47"/>
                    <a:pt x="52" y="48"/>
                    <a:pt x="52" y="49"/>
                  </a:cubicBezTo>
                  <a:cubicBezTo>
                    <a:pt x="51" y="48"/>
                    <a:pt x="51" y="48"/>
                    <a:pt x="50" y="49"/>
                  </a:cubicBezTo>
                  <a:cubicBezTo>
                    <a:pt x="50" y="48"/>
                    <a:pt x="49" y="48"/>
                    <a:pt x="48" y="48"/>
                  </a:cubicBezTo>
                  <a:cubicBezTo>
                    <a:pt x="49" y="47"/>
                    <a:pt x="48" y="47"/>
                    <a:pt x="48" y="46"/>
                  </a:cubicBezTo>
                  <a:cubicBezTo>
                    <a:pt x="49" y="46"/>
                    <a:pt x="48" y="45"/>
                    <a:pt x="48" y="44"/>
                  </a:cubicBezTo>
                  <a:cubicBezTo>
                    <a:pt x="50" y="44"/>
                    <a:pt x="50" y="43"/>
                    <a:pt x="51" y="44"/>
                  </a:cubicBezTo>
                  <a:cubicBezTo>
                    <a:pt x="52" y="44"/>
                    <a:pt x="52" y="43"/>
                    <a:pt x="52" y="43"/>
                  </a:cubicBezTo>
                  <a:cubicBezTo>
                    <a:pt x="52" y="42"/>
                    <a:pt x="51" y="42"/>
                    <a:pt x="51" y="41"/>
                  </a:cubicBezTo>
                  <a:cubicBezTo>
                    <a:pt x="51" y="41"/>
                    <a:pt x="50" y="41"/>
                    <a:pt x="50" y="41"/>
                  </a:cubicBezTo>
                  <a:cubicBezTo>
                    <a:pt x="50" y="40"/>
                    <a:pt x="50" y="40"/>
                    <a:pt x="51" y="40"/>
                  </a:cubicBezTo>
                  <a:cubicBezTo>
                    <a:pt x="51" y="40"/>
                    <a:pt x="51" y="39"/>
                    <a:pt x="52" y="39"/>
                  </a:cubicBezTo>
                  <a:cubicBezTo>
                    <a:pt x="52" y="39"/>
                    <a:pt x="52" y="39"/>
                    <a:pt x="52" y="39"/>
                  </a:cubicBezTo>
                  <a:cubicBezTo>
                    <a:pt x="51" y="39"/>
                    <a:pt x="50" y="39"/>
                    <a:pt x="49" y="39"/>
                  </a:cubicBezTo>
                  <a:cubicBezTo>
                    <a:pt x="49" y="39"/>
                    <a:pt x="50" y="39"/>
                    <a:pt x="50" y="39"/>
                  </a:cubicBezTo>
                  <a:cubicBezTo>
                    <a:pt x="50" y="38"/>
                    <a:pt x="50" y="38"/>
                    <a:pt x="50" y="37"/>
                  </a:cubicBezTo>
                  <a:cubicBezTo>
                    <a:pt x="50" y="37"/>
                    <a:pt x="51" y="37"/>
                    <a:pt x="51" y="36"/>
                  </a:cubicBezTo>
                  <a:cubicBezTo>
                    <a:pt x="51" y="36"/>
                    <a:pt x="50" y="36"/>
                    <a:pt x="50" y="35"/>
                  </a:cubicBezTo>
                  <a:cubicBezTo>
                    <a:pt x="50" y="34"/>
                    <a:pt x="50" y="34"/>
                    <a:pt x="50" y="33"/>
                  </a:cubicBezTo>
                  <a:cubicBezTo>
                    <a:pt x="51" y="32"/>
                    <a:pt x="51" y="32"/>
                    <a:pt x="52" y="32"/>
                  </a:cubicBezTo>
                  <a:cubicBezTo>
                    <a:pt x="52" y="33"/>
                    <a:pt x="51" y="33"/>
                    <a:pt x="51" y="33"/>
                  </a:cubicBezTo>
                  <a:cubicBezTo>
                    <a:pt x="51" y="33"/>
                    <a:pt x="51" y="33"/>
                    <a:pt x="52" y="34"/>
                  </a:cubicBezTo>
                  <a:cubicBezTo>
                    <a:pt x="51" y="35"/>
                    <a:pt x="52" y="35"/>
                    <a:pt x="52" y="36"/>
                  </a:cubicBezTo>
                  <a:cubicBezTo>
                    <a:pt x="52" y="37"/>
                    <a:pt x="53" y="37"/>
                    <a:pt x="53" y="37"/>
                  </a:cubicBezTo>
                  <a:cubicBezTo>
                    <a:pt x="52" y="38"/>
                    <a:pt x="52" y="38"/>
                    <a:pt x="52" y="39"/>
                  </a:cubicBezTo>
                  <a:cubicBezTo>
                    <a:pt x="53" y="39"/>
                    <a:pt x="52" y="38"/>
                    <a:pt x="54" y="38"/>
                  </a:cubicBezTo>
                  <a:cubicBezTo>
                    <a:pt x="53" y="37"/>
                    <a:pt x="54" y="37"/>
                    <a:pt x="54" y="37"/>
                  </a:cubicBezTo>
                  <a:cubicBezTo>
                    <a:pt x="54" y="37"/>
                    <a:pt x="55" y="36"/>
                    <a:pt x="55" y="36"/>
                  </a:cubicBezTo>
                  <a:cubicBezTo>
                    <a:pt x="55" y="36"/>
                    <a:pt x="56" y="36"/>
                    <a:pt x="55" y="36"/>
                  </a:cubicBezTo>
                  <a:cubicBezTo>
                    <a:pt x="55" y="35"/>
                    <a:pt x="55" y="35"/>
                    <a:pt x="56" y="34"/>
                  </a:cubicBezTo>
                  <a:cubicBezTo>
                    <a:pt x="56" y="34"/>
                    <a:pt x="55" y="34"/>
                    <a:pt x="54" y="33"/>
                  </a:cubicBezTo>
                  <a:cubicBezTo>
                    <a:pt x="54" y="33"/>
                    <a:pt x="54" y="32"/>
                    <a:pt x="54" y="31"/>
                  </a:cubicBezTo>
                  <a:cubicBezTo>
                    <a:pt x="54" y="30"/>
                    <a:pt x="55" y="29"/>
                    <a:pt x="56" y="29"/>
                  </a:cubicBezTo>
                  <a:cubicBezTo>
                    <a:pt x="56" y="29"/>
                    <a:pt x="56" y="28"/>
                    <a:pt x="56" y="28"/>
                  </a:cubicBezTo>
                  <a:cubicBezTo>
                    <a:pt x="56" y="28"/>
                    <a:pt x="56" y="28"/>
                    <a:pt x="56" y="28"/>
                  </a:cubicBezTo>
                  <a:cubicBezTo>
                    <a:pt x="57" y="28"/>
                    <a:pt x="57" y="27"/>
                    <a:pt x="57" y="26"/>
                  </a:cubicBezTo>
                  <a:cubicBezTo>
                    <a:pt x="58" y="25"/>
                    <a:pt x="59" y="25"/>
                    <a:pt x="59" y="24"/>
                  </a:cubicBezTo>
                  <a:cubicBezTo>
                    <a:pt x="60" y="24"/>
                    <a:pt x="60" y="23"/>
                    <a:pt x="60" y="24"/>
                  </a:cubicBezTo>
                  <a:cubicBezTo>
                    <a:pt x="61" y="23"/>
                    <a:pt x="61" y="23"/>
                    <a:pt x="61" y="23"/>
                  </a:cubicBezTo>
                  <a:cubicBezTo>
                    <a:pt x="62" y="23"/>
                    <a:pt x="63" y="23"/>
                    <a:pt x="63" y="23"/>
                  </a:cubicBezTo>
                  <a:cubicBezTo>
                    <a:pt x="63" y="23"/>
                    <a:pt x="64" y="23"/>
                    <a:pt x="64" y="24"/>
                  </a:cubicBezTo>
                  <a:cubicBezTo>
                    <a:pt x="65" y="24"/>
                    <a:pt x="65" y="24"/>
                    <a:pt x="65" y="25"/>
                  </a:cubicBezTo>
                  <a:cubicBezTo>
                    <a:pt x="67" y="25"/>
                    <a:pt x="68" y="25"/>
                    <a:pt x="68" y="27"/>
                  </a:cubicBezTo>
                  <a:cubicBezTo>
                    <a:pt x="69" y="27"/>
                    <a:pt x="69" y="26"/>
                    <a:pt x="69" y="25"/>
                  </a:cubicBezTo>
                  <a:cubicBezTo>
                    <a:pt x="69" y="25"/>
                    <a:pt x="69" y="25"/>
                    <a:pt x="70" y="25"/>
                  </a:cubicBezTo>
                  <a:cubicBezTo>
                    <a:pt x="70" y="25"/>
                    <a:pt x="70" y="26"/>
                    <a:pt x="70" y="26"/>
                  </a:cubicBezTo>
                  <a:cubicBezTo>
                    <a:pt x="71" y="26"/>
                    <a:pt x="71" y="25"/>
                    <a:pt x="72" y="25"/>
                  </a:cubicBezTo>
                  <a:cubicBezTo>
                    <a:pt x="73" y="25"/>
                    <a:pt x="74" y="24"/>
                    <a:pt x="75" y="25"/>
                  </a:cubicBezTo>
                  <a:cubicBezTo>
                    <a:pt x="75" y="24"/>
                    <a:pt x="74" y="24"/>
                    <a:pt x="74" y="23"/>
                  </a:cubicBezTo>
                  <a:cubicBezTo>
                    <a:pt x="75" y="23"/>
                    <a:pt x="75" y="24"/>
                    <a:pt x="76" y="24"/>
                  </a:cubicBezTo>
                  <a:cubicBezTo>
                    <a:pt x="77" y="23"/>
                    <a:pt x="78" y="22"/>
                    <a:pt x="78" y="21"/>
                  </a:cubicBezTo>
                  <a:cubicBezTo>
                    <a:pt x="79" y="21"/>
                    <a:pt x="79" y="22"/>
                    <a:pt x="79" y="22"/>
                  </a:cubicBezTo>
                  <a:cubicBezTo>
                    <a:pt x="80" y="23"/>
                    <a:pt x="80" y="21"/>
                    <a:pt x="80" y="22"/>
                  </a:cubicBezTo>
                  <a:cubicBezTo>
                    <a:pt x="80" y="22"/>
                    <a:pt x="80" y="23"/>
                    <a:pt x="80" y="23"/>
                  </a:cubicBezTo>
                  <a:cubicBezTo>
                    <a:pt x="81" y="23"/>
                    <a:pt x="81" y="22"/>
                    <a:pt x="81" y="22"/>
                  </a:cubicBezTo>
                  <a:cubicBezTo>
                    <a:pt x="82" y="22"/>
                    <a:pt x="82" y="22"/>
                    <a:pt x="83" y="23"/>
                  </a:cubicBezTo>
                  <a:cubicBezTo>
                    <a:pt x="83" y="22"/>
                    <a:pt x="82" y="22"/>
                    <a:pt x="82" y="21"/>
                  </a:cubicBezTo>
                  <a:cubicBezTo>
                    <a:pt x="82" y="20"/>
                    <a:pt x="82" y="21"/>
                    <a:pt x="83" y="21"/>
                  </a:cubicBezTo>
                  <a:cubicBezTo>
                    <a:pt x="83" y="21"/>
                    <a:pt x="83" y="20"/>
                    <a:pt x="83" y="20"/>
                  </a:cubicBezTo>
                  <a:cubicBezTo>
                    <a:pt x="84" y="20"/>
                    <a:pt x="84" y="19"/>
                    <a:pt x="84" y="19"/>
                  </a:cubicBezTo>
                  <a:cubicBezTo>
                    <a:pt x="85" y="19"/>
                    <a:pt x="86" y="19"/>
                    <a:pt x="87" y="18"/>
                  </a:cubicBezTo>
                  <a:cubicBezTo>
                    <a:pt x="87" y="18"/>
                    <a:pt x="87" y="19"/>
                    <a:pt x="87" y="19"/>
                  </a:cubicBezTo>
                  <a:cubicBezTo>
                    <a:pt x="88" y="19"/>
                    <a:pt x="88" y="18"/>
                    <a:pt x="89" y="18"/>
                  </a:cubicBezTo>
                  <a:cubicBezTo>
                    <a:pt x="89" y="18"/>
                    <a:pt x="89" y="17"/>
                    <a:pt x="89" y="17"/>
                  </a:cubicBezTo>
                  <a:cubicBezTo>
                    <a:pt x="90" y="17"/>
                    <a:pt x="90" y="17"/>
                    <a:pt x="90" y="18"/>
                  </a:cubicBezTo>
                  <a:cubicBezTo>
                    <a:pt x="91" y="18"/>
                    <a:pt x="92" y="18"/>
                    <a:pt x="92" y="17"/>
                  </a:cubicBezTo>
                  <a:cubicBezTo>
                    <a:pt x="93" y="18"/>
                    <a:pt x="93" y="18"/>
                    <a:pt x="93" y="19"/>
                  </a:cubicBezTo>
                  <a:cubicBezTo>
                    <a:pt x="93" y="20"/>
                    <a:pt x="93" y="20"/>
                    <a:pt x="93" y="20"/>
                  </a:cubicBezTo>
                  <a:cubicBezTo>
                    <a:pt x="94" y="20"/>
                    <a:pt x="94" y="21"/>
                    <a:pt x="95" y="21"/>
                  </a:cubicBezTo>
                  <a:cubicBezTo>
                    <a:pt x="95" y="21"/>
                    <a:pt x="95" y="21"/>
                    <a:pt x="95" y="21"/>
                  </a:cubicBezTo>
                  <a:cubicBezTo>
                    <a:pt x="96" y="21"/>
                    <a:pt x="96" y="21"/>
                    <a:pt x="97" y="21"/>
                  </a:cubicBezTo>
                  <a:cubicBezTo>
                    <a:pt x="101" y="25"/>
                    <a:pt x="104" y="30"/>
                    <a:pt x="107" y="35"/>
                  </a:cubicBezTo>
                  <a:close/>
                  <a:moveTo>
                    <a:pt x="111" y="44"/>
                  </a:moveTo>
                  <a:cubicBezTo>
                    <a:pt x="111" y="44"/>
                    <a:pt x="111" y="44"/>
                    <a:pt x="111" y="44"/>
                  </a:cubicBezTo>
                  <a:cubicBezTo>
                    <a:pt x="110" y="45"/>
                    <a:pt x="110" y="44"/>
                    <a:pt x="110" y="44"/>
                  </a:cubicBezTo>
                  <a:cubicBezTo>
                    <a:pt x="109" y="44"/>
                    <a:pt x="109" y="45"/>
                    <a:pt x="109" y="44"/>
                  </a:cubicBezTo>
                  <a:cubicBezTo>
                    <a:pt x="109" y="43"/>
                    <a:pt x="109" y="43"/>
                    <a:pt x="109" y="42"/>
                  </a:cubicBezTo>
                  <a:cubicBezTo>
                    <a:pt x="109" y="42"/>
                    <a:pt x="110" y="42"/>
                    <a:pt x="110" y="42"/>
                  </a:cubicBezTo>
                  <a:cubicBezTo>
                    <a:pt x="110" y="43"/>
                    <a:pt x="111" y="44"/>
                    <a:pt x="111" y="44"/>
                  </a:cubicBezTo>
                  <a:close/>
                  <a:moveTo>
                    <a:pt x="104" y="63"/>
                  </a:moveTo>
                  <a:cubicBezTo>
                    <a:pt x="105" y="63"/>
                    <a:pt x="105" y="62"/>
                    <a:pt x="105" y="63"/>
                  </a:cubicBezTo>
                  <a:cubicBezTo>
                    <a:pt x="105" y="62"/>
                    <a:pt x="105" y="61"/>
                    <a:pt x="106" y="61"/>
                  </a:cubicBezTo>
                  <a:cubicBezTo>
                    <a:pt x="106" y="61"/>
                    <a:pt x="106" y="62"/>
                    <a:pt x="106" y="62"/>
                  </a:cubicBezTo>
                  <a:cubicBezTo>
                    <a:pt x="107" y="63"/>
                    <a:pt x="107" y="63"/>
                    <a:pt x="107" y="64"/>
                  </a:cubicBezTo>
                  <a:cubicBezTo>
                    <a:pt x="106" y="63"/>
                    <a:pt x="106" y="64"/>
                    <a:pt x="106" y="64"/>
                  </a:cubicBezTo>
                  <a:cubicBezTo>
                    <a:pt x="105" y="64"/>
                    <a:pt x="105" y="64"/>
                    <a:pt x="105" y="63"/>
                  </a:cubicBezTo>
                  <a:cubicBezTo>
                    <a:pt x="105" y="63"/>
                    <a:pt x="105" y="64"/>
                    <a:pt x="104" y="63"/>
                  </a:cubicBezTo>
                  <a:close/>
                  <a:moveTo>
                    <a:pt x="105" y="72"/>
                  </a:moveTo>
                  <a:cubicBezTo>
                    <a:pt x="104" y="72"/>
                    <a:pt x="104" y="72"/>
                    <a:pt x="104" y="71"/>
                  </a:cubicBezTo>
                  <a:cubicBezTo>
                    <a:pt x="103" y="72"/>
                    <a:pt x="103" y="72"/>
                    <a:pt x="103" y="73"/>
                  </a:cubicBezTo>
                  <a:cubicBezTo>
                    <a:pt x="102" y="72"/>
                    <a:pt x="103" y="69"/>
                    <a:pt x="104" y="69"/>
                  </a:cubicBezTo>
                  <a:cubicBezTo>
                    <a:pt x="104" y="69"/>
                    <a:pt x="105" y="69"/>
                    <a:pt x="105" y="70"/>
                  </a:cubicBezTo>
                  <a:cubicBezTo>
                    <a:pt x="105" y="70"/>
                    <a:pt x="104" y="70"/>
                    <a:pt x="104" y="70"/>
                  </a:cubicBezTo>
                  <a:cubicBezTo>
                    <a:pt x="104" y="71"/>
                    <a:pt x="105" y="71"/>
                    <a:pt x="105" y="72"/>
                  </a:cubicBezTo>
                  <a:close/>
                  <a:moveTo>
                    <a:pt x="102" y="70"/>
                  </a:moveTo>
                  <a:cubicBezTo>
                    <a:pt x="102" y="70"/>
                    <a:pt x="102" y="71"/>
                    <a:pt x="102" y="72"/>
                  </a:cubicBezTo>
                  <a:cubicBezTo>
                    <a:pt x="102" y="72"/>
                    <a:pt x="102" y="72"/>
                    <a:pt x="102" y="72"/>
                  </a:cubicBezTo>
                  <a:cubicBezTo>
                    <a:pt x="102" y="72"/>
                    <a:pt x="101" y="72"/>
                    <a:pt x="101" y="72"/>
                  </a:cubicBezTo>
                  <a:cubicBezTo>
                    <a:pt x="100" y="73"/>
                    <a:pt x="100" y="71"/>
                    <a:pt x="99" y="72"/>
                  </a:cubicBezTo>
                  <a:cubicBezTo>
                    <a:pt x="99" y="71"/>
                    <a:pt x="98" y="70"/>
                    <a:pt x="98" y="70"/>
                  </a:cubicBezTo>
                  <a:cubicBezTo>
                    <a:pt x="99" y="68"/>
                    <a:pt x="101" y="68"/>
                    <a:pt x="101" y="66"/>
                  </a:cubicBezTo>
                  <a:cubicBezTo>
                    <a:pt x="102" y="66"/>
                    <a:pt x="102" y="66"/>
                    <a:pt x="103" y="67"/>
                  </a:cubicBezTo>
                  <a:cubicBezTo>
                    <a:pt x="103" y="67"/>
                    <a:pt x="103" y="68"/>
                    <a:pt x="102" y="68"/>
                  </a:cubicBezTo>
                  <a:cubicBezTo>
                    <a:pt x="103" y="68"/>
                    <a:pt x="102" y="69"/>
                    <a:pt x="102" y="70"/>
                  </a:cubicBezTo>
                  <a:close/>
                  <a:moveTo>
                    <a:pt x="101" y="75"/>
                  </a:moveTo>
                  <a:cubicBezTo>
                    <a:pt x="99" y="75"/>
                    <a:pt x="99" y="74"/>
                    <a:pt x="97" y="74"/>
                  </a:cubicBezTo>
                  <a:cubicBezTo>
                    <a:pt x="97" y="73"/>
                    <a:pt x="97" y="73"/>
                    <a:pt x="97" y="73"/>
                  </a:cubicBezTo>
                  <a:cubicBezTo>
                    <a:pt x="98" y="73"/>
                    <a:pt x="99" y="73"/>
                    <a:pt x="101" y="73"/>
                  </a:cubicBezTo>
                  <a:cubicBezTo>
                    <a:pt x="101" y="74"/>
                    <a:pt x="101" y="74"/>
                    <a:pt x="101" y="75"/>
                  </a:cubicBezTo>
                  <a:close/>
                  <a:moveTo>
                    <a:pt x="103" y="57"/>
                  </a:moveTo>
                  <a:cubicBezTo>
                    <a:pt x="103" y="57"/>
                    <a:pt x="102" y="56"/>
                    <a:pt x="102" y="56"/>
                  </a:cubicBezTo>
                  <a:cubicBezTo>
                    <a:pt x="102" y="55"/>
                    <a:pt x="103" y="55"/>
                    <a:pt x="103" y="55"/>
                  </a:cubicBezTo>
                  <a:cubicBezTo>
                    <a:pt x="103" y="56"/>
                    <a:pt x="103" y="57"/>
                    <a:pt x="103" y="57"/>
                  </a:cubicBezTo>
                  <a:close/>
                  <a:moveTo>
                    <a:pt x="105" y="59"/>
                  </a:moveTo>
                  <a:cubicBezTo>
                    <a:pt x="105" y="60"/>
                    <a:pt x="104" y="60"/>
                    <a:pt x="104" y="61"/>
                  </a:cubicBezTo>
                  <a:cubicBezTo>
                    <a:pt x="103" y="60"/>
                    <a:pt x="103" y="60"/>
                    <a:pt x="103" y="59"/>
                  </a:cubicBezTo>
                  <a:cubicBezTo>
                    <a:pt x="103" y="58"/>
                    <a:pt x="104" y="58"/>
                    <a:pt x="105" y="59"/>
                  </a:cubicBezTo>
                  <a:close/>
                  <a:moveTo>
                    <a:pt x="109" y="69"/>
                  </a:moveTo>
                  <a:cubicBezTo>
                    <a:pt x="109" y="70"/>
                    <a:pt x="108" y="70"/>
                    <a:pt x="107" y="70"/>
                  </a:cubicBezTo>
                  <a:cubicBezTo>
                    <a:pt x="107" y="69"/>
                    <a:pt x="108" y="69"/>
                    <a:pt x="109" y="69"/>
                  </a:cubicBezTo>
                  <a:close/>
                  <a:moveTo>
                    <a:pt x="108" y="50"/>
                  </a:moveTo>
                  <a:cubicBezTo>
                    <a:pt x="108" y="50"/>
                    <a:pt x="108" y="50"/>
                    <a:pt x="108" y="50"/>
                  </a:cubicBezTo>
                  <a:cubicBezTo>
                    <a:pt x="107" y="51"/>
                    <a:pt x="107" y="51"/>
                    <a:pt x="107" y="52"/>
                  </a:cubicBezTo>
                  <a:cubicBezTo>
                    <a:pt x="106" y="51"/>
                    <a:pt x="106" y="51"/>
                    <a:pt x="106" y="50"/>
                  </a:cubicBezTo>
                  <a:cubicBezTo>
                    <a:pt x="106" y="50"/>
                    <a:pt x="107" y="50"/>
                    <a:pt x="107" y="50"/>
                  </a:cubicBezTo>
                  <a:cubicBezTo>
                    <a:pt x="107" y="50"/>
                    <a:pt x="106" y="51"/>
                    <a:pt x="106" y="50"/>
                  </a:cubicBezTo>
                  <a:cubicBezTo>
                    <a:pt x="106" y="49"/>
                    <a:pt x="107" y="49"/>
                    <a:pt x="108" y="49"/>
                  </a:cubicBezTo>
                  <a:cubicBezTo>
                    <a:pt x="109" y="48"/>
                    <a:pt x="109" y="48"/>
                    <a:pt x="110" y="47"/>
                  </a:cubicBezTo>
                  <a:cubicBezTo>
                    <a:pt x="109" y="47"/>
                    <a:pt x="110" y="47"/>
                    <a:pt x="110" y="47"/>
                  </a:cubicBezTo>
                  <a:cubicBezTo>
                    <a:pt x="109" y="46"/>
                    <a:pt x="110" y="45"/>
                    <a:pt x="110" y="44"/>
                  </a:cubicBezTo>
                  <a:cubicBezTo>
                    <a:pt x="110" y="44"/>
                    <a:pt x="110" y="44"/>
                    <a:pt x="110" y="44"/>
                  </a:cubicBezTo>
                  <a:cubicBezTo>
                    <a:pt x="110" y="46"/>
                    <a:pt x="111" y="47"/>
                    <a:pt x="111" y="49"/>
                  </a:cubicBezTo>
                  <a:cubicBezTo>
                    <a:pt x="110" y="50"/>
                    <a:pt x="109" y="50"/>
                    <a:pt x="108" y="50"/>
                  </a:cubicBezTo>
                  <a:close/>
                  <a:moveTo>
                    <a:pt x="109" y="39"/>
                  </a:moveTo>
                  <a:cubicBezTo>
                    <a:pt x="109" y="40"/>
                    <a:pt x="110" y="41"/>
                    <a:pt x="110" y="41"/>
                  </a:cubicBezTo>
                  <a:cubicBezTo>
                    <a:pt x="109" y="41"/>
                    <a:pt x="109" y="40"/>
                    <a:pt x="109" y="39"/>
                  </a:cubicBezTo>
                  <a:close/>
                  <a:moveTo>
                    <a:pt x="93" y="66"/>
                  </a:moveTo>
                  <a:cubicBezTo>
                    <a:pt x="93" y="66"/>
                    <a:pt x="93" y="67"/>
                    <a:pt x="93" y="66"/>
                  </a:cubicBezTo>
                  <a:cubicBezTo>
                    <a:pt x="94" y="66"/>
                    <a:pt x="94" y="67"/>
                    <a:pt x="94" y="67"/>
                  </a:cubicBezTo>
                  <a:cubicBezTo>
                    <a:pt x="94" y="67"/>
                    <a:pt x="95" y="68"/>
                    <a:pt x="95" y="68"/>
                  </a:cubicBezTo>
                  <a:cubicBezTo>
                    <a:pt x="95" y="69"/>
                    <a:pt x="96" y="69"/>
                    <a:pt x="96" y="70"/>
                  </a:cubicBezTo>
                  <a:cubicBezTo>
                    <a:pt x="96" y="71"/>
                    <a:pt x="97" y="72"/>
                    <a:pt x="97" y="72"/>
                  </a:cubicBezTo>
                  <a:cubicBezTo>
                    <a:pt x="96" y="73"/>
                    <a:pt x="96" y="71"/>
                    <a:pt x="95" y="71"/>
                  </a:cubicBezTo>
                  <a:cubicBezTo>
                    <a:pt x="95" y="68"/>
                    <a:pt x="93" y="69"/>
                    <a:pt x="93" y="66"/>
                  </a:cubicBezTo>
                  <a:close/>
                  <a:moveTo>
                    <a:pt x="86" y="64"/>
                  </a:moveTo>
                  <a:cubicBezTo>
                    <a:pt x="87" y="64"/>
                    <a:pt x="87" y="65"/>
                    <a:pt x="87" y="65"/>
                  </a:cubicBezTo>
                  <a:cubicBezTo>
                    <a:pt x="87" y="65"/>
                    <a:pt x="87" y="66"/>
                    <a:pt x="86" y="66"/>
                  </a:cubicBezTo>
                  <a:cubicBezTo>
                    <a:pt x="86" y="65"/>
                    <a:pt x="87" y="65"/>
                    <a:pt x="86" y="64"/>
                  </a:cubicBezTo>
                  <a:close/>
                  <a:moveTo>
                    <a:pt x="73" y="81"/>
                  </a:moveTo>
                  <a:cubicBezTo>
                    <a:pt x="73" y="81"/>
                    <a:pt x="73" y="81"/>
                    <a:pt x="73" y="81"/>
                  </a:cubicBezTo>
                  <a:cubicBezTo>
                    <a:pt x="73" y="82"/>
                    <a:pt x="73" y="82"/>
                    <a:pt x="73" y="83"/>
                  </a:cubicBezTo>
                  <a:cubicBezTo>
                    <a:pt x="72" y="83"/>
                    <a:pt x="72" y="84"/>
                    <a:pt x="72" y="85"/>
                  </a:cubicBezTo>
                  <a:cubicBezTo>
                    <a:pt x="71" y="85"/>
                    <a:pt x="71" y="85"/>
                    <a:pt x="71" y="85"/>
                  </a:cubicBezTo>
                  <a:cubicBezTo>
                    <a:pt x="70" y="84"/>
                    <a:pt x="70" y="83"/>
                    <a:pt x="70" y="83"/>
                  </a:cubicBezTo>
                  <a:cubicBezTo>
                    <a:pt x="70" y="82"/>
                    <a:pt x="70" y="82"/>
                    <a:pt x="71" y="81"/>
                  </a:cubicBezTo>
                  <a:cubicBezTo>
                    <a:pt x="71" y="81"/>
                    <a:pt x="70" y="81"/>
                    <a:pt x="70" y="80"/>
                  </a:cubicBezTo>
                  <a:cubicBezTo>
                    <a:pt x="71" y="79"/>
                    <a:pt x="71" y="79"/>
                    <a:pt x="72" y="78"/>
                  </a:cubicBezTo>
                  <a:cubicBezTo>
                    <a:pt x="72" y="77"/>
                    <a:pt x="72" y="77"/>
                    <a:pt x="73" y="76"/>
                  </a:cubicBezTo>
                  <a:cubicBezTo>
                    <a:pt x="73" y="76"/>
                    <a:pt x="73" y="78"/>
                    <a:pt x="73" y="78"/>
                  </a:cubicBezTo>
                  <a:cubicBezTo>
                    <a:pt x="73" y="79"/>
                    <a:pt x="73" y="80"/>
                    <a:pt x="73" y="81"/>
                  </a:cubicBezTo>
                  <a:close/>
                  <a:moveTo>
                    <a:pt x="32" y="100"/>
                  </a:moveTo>
                  <a:cubicBezTo>
                    <a:pt x="32" y="100"/>
                    <a:pt x="33" y="99"/>
                    <a:pt x="33" y="100"/>
                  </a:cubicBezTo>
                  <a:cubicBezTo>
                    <a:pt x="33" y="100"/>
                    <a:pt x="33" y="100"/>
                    <a:pt x="32" y="100"/>
                  </a:cubicBezTo>
                  <a:close/>
                  <a:moveTo>
                    <a:pt x="39" y="31"/>
                  </a:moveTo>
                  <a:cubicBezTo>
                    <a:pt x="39" y="32"/>
                    <a:pt x="39" y="32"/>
                    <a:pt x="38" y="32"/>
                  </a:cubicBezTo>
                  <a:cubicBezTo>
                    <a:pt x="38" y="33"/>
                    <a:pt x="38" y="32"/>
                    <a:pt x="38" y="32"/>
                  </a:cubicBezTo>
                  <a:cubicBezTo>
                    <a:pt x="37" y="32"/>
                    <a:pt x="37" y="32"/>
                    <a:pt x="36" y="32"/>
                  </a:cubicBezTo>
                  <a:cubicBezTo>
                    <a:pt x="35" y="30"/>
                    <a:pt x="36" y="28"/>
                    <a:pt x="35" y="27"/>
                  </a:cubicBezTo>
                  <a:cubicBezTo>
                    <a:pt x="35" y="26"/>
                    <a:pt x="36" y="26"/>
                    <a:pt x="35" y="26"/>
                  </a:cubicBezTo>
                  <a:cubicBezTo>
                    <a:pt x="36" y="25"/>
                    <a:pt x="36" y="25"/>
                    <a:pt x="37" y="25"/>
                  </a:cubicBezTo>
                  <a:cubicBezTo>
                    <a:pt x="36" y="24"/>
                    <a:pt x="35" y="24"/>
                    <a:pt x="35" y="23"/>
                  </a:cubicBezTo>
                  <a:cubicBezTo>
                    <a:pt x="36" y="23"/>
                    <a:pt x="36" y="23"/>
                    <a:pt x="36" y="23"/>
                  </a:cubicBezTo>
                  <a:cubicBezTo>
                    <a:pt x="36" y="22"/>
                    <a:pt x="36" y="23"/>
                    <a:pt x="35" y="23"/>
                  </a:cubicBezTo>
                  <a:cubicBezTo>
                    <a:pt x="35" y="22"/>
                    <a:pt x="35" y="22"/>
                    <a:pt x="35" y="21"/>
                  </a:cubicBezTo>
                  <a:cubicBezTo>
                    <a:pt x="35" y="21"/>
                    <a:pt x="34" y="20"/>
                    <a:pt x="35" y="19"/>
                  </a:cubicBezTo>
                  <a:cubicBezTo>
                    <a:pt x="34" y="20"/>
                    <a:pt x="33" y="19"/>
                    <a:pt x="32" y="19"/>
                  </a:cubicBezTo>
                  <a:cubicBezTo>
                    <a:pt x="32" y="19"/>
                    <a:pt x="32" y="19"/>
                    <a:pt x="32" y="19"/>
                  </a:cubicBezTo>
                  <a:cubicBezTo>
                    <a:pt x="31" y="19"/>
                    <a:pt x="30" y="19"/>
                    <a:pt x="30" y="18"/>
                  </a:cubicBezTo>
                  <a:cubicBezTo>
                    <a:pt x="31" y="17"/>
                    <a:pt x="32" y="18"/>
                    <a:pt x="32" y="18"/>
                  </a:cubicBezTo>
                  <a:cubicBezTo>
                    <a:pt x="32" y="17"/>
                    <a:pt x="32" y="17"/>
                    <a:pt x="31" y="17"/>
                  </a:cubicBezTo>
                  <a:cubicBezTo>
                    <a:pt x="31" y="17"/>
                    <a:pt x="30" y="17"/>
                    <a:pt x="30" y="17"/>
                  </a:cubicBezTo>
                  <a:cubicBezTo>
                    <a:pt x="30" y="17"/>
                    <a:pt x="30" y="17"/>
                    <a:pt x="29" y="17"/>
                  </a:cubicBezTo>
                  <a:cubicBezTo>
                    <a:pt x="30" y="16"/>
                    <a:pt x="30" y="16"/>
                    <a:pt x="31" y="16"/>
                  </a:cubicBezTo>
                  <a:cubicBezTo>
                    <a:pt x="31" y="16"/>
                    <a:pt x="32" y="16"/>
                    <a:pt x="33" y="15"/>
                  </a:cubicBezTo>
                  <a:cubicBezTo>
                    <a:pt x="33" y="15"/>
                    <a:pt x="32" y="15"/>
                    <a:pt x="32" y="14"/>
                  </a:cubicBezTo>
                  <a:cubicBezTo>
                    <a:pt x="34" y="14"/>
                    <a:pt x="35" y="13"/>
                    <a:pt x="36" y="13"/>
                  </a:cubicBezTo>
                  <a:cubicBezTo>
                    <a:pt x="38" y="13"/>
                    <a:pt x="38" y="13"/>
                    <a:pt x="40" y="13"/>
                  </a:cubicBezTo>
                  <a:cubicBezTo>
                    <a:pt x="40" y="13"/>
                    <a:pt x="39" y="12"/>
                    <a:pt x="39" y="11"/>
                  </a:cubicBezTo>
                  <a:cubicBezTo>
                    <a:pt x="40" y="11"/>
                    <a:pt x="41" y="11"/>
                    <a:pt x="42" y="11"/>
                  </a:cubicBezTo>
                  <a:cubicBezTo>
                    <a:pt x="42" y="10"/>
                    <a:pt x="44" y="11"/>
                    <a:pt x="45" y="10"/>
                  </a:cubicBezTo>
                  <a:cubicBezTo>
                    <a:pt x="45" y="11"/>
                    <a:pt x="46" y="11"/>
                    <a:pt x="46" y="11"/>
                  </a:cubicBezTo>
                  <a:cubicBezTo>
                    <a:pt x="46" y="10"/>
                    <a:pt x="47" y="11"/>
                    <a:pt x="47" y="11"/>
                  </a:cubicBezTo>
                  <a:cubicBezTo>
                    <a:pt x="48" y="11"/>
                    <a:pt x="49" y="11"/>
                    <a:pt x="50" y="12"/>
                  </a:cubicBezTo>
                  <a:cubicBezTo>
                    <a:pt x="49" y="12"/>
                    <a:pt x="48" y="12"/>
                    <a:pt x="48" y="13"/>
                  </a:cubicBezTo>
                  <a:cubicBezTo>
                    <a:pt x="48" y="13"/>
                    <a:pt x="49" y="12"/>
                    <a:pt x="50" y="13"/>
                  </a:cubicBezTo>
                  <a:cubicBezTo>
                    <a:pt x="50" y="12"/>
                    <a:pt x="50" y="13"/>
                    <a:pt x="51" y="13"/>
                  </a:cubicBezTo>
                  <a:cubicBezTo>
                    <a:pt x="51" y="14"/>
                    <a:pt x="52" y="13"/>
                    <a:pt x="52" y="14"/>
                  </a:cubicBezTo>
                  <a:cubicBezTo>
                    <a:pt x="52" y="15"/>
                    <a:pt x="51" y="14"/>
                    <a:pt x="50" y="14"/>
                  </a:cubicBezTo>
                  <a:cubicBezTo>
                    <a:pt x="50" y="14"/>
                    <a:pt x="50" y="15"/>
                    <a:pt x="49" y="15"/>
                  </a:cubicBezTo>
                  <a:cubicBezTo>
                    <a:pt x="49" y="16"/>
                    <a:pt x="49" y="16"/>
                    <a:pt x="49" y="16"/>
                  </a:cubicBezTo>
                  <a:cubicBezTo>
                    <a:pt x="49" y="16"/>
                    <a:pt x="49" y="17"/>
                    <a:pt x="48" y="17"/>
                  </a:cubicBezTo>
                  <a:cubicBezTo>
                    <a:pt x="49" y="17"/>
                    <a:pt x="50" y="17"/>
                    <a:pt x="50" y="18"/>
                  </a:cubicBezTo>
                  <a:cubicBezTo>
                    <a:pt x="49" y="18"/>
                    <a:pt x="48" y="18"/>
                    <a:pt x="48" y="18"/>
                  </a:cubicBezTo>
                  <a:cubicBezTo>
                    <a:pt x="48" y="19"/>
                    <a:pt x="49" y="21"/>
                    <a:pt x="47" y="21"/>
                  </a:cubicBezTo>
                  <a:cubicBezTo>
                    <a:pt x="47" y="22"/>
                    <a:pt x="48" y="22"/>
                    <a:pt x="48" y="23"/>
                  </a:cubicBezTo>
                  <a:cubicBezTo>
                    <a:pt x="47" y="23"/>
                    <a:pt x="47" y="22"/>
                    <a:pt x="47" y="22"/>
                  </a:cubicBezTo>
                  <a:cubicBezTo>
                    <a:pt x="46" y="23"/>
                    <a:pt x="48" y="23"/>
                    <a:pt x="47" y="24"/>
                  </a:cubicBezTo>
                  <a:cubicBezTo>
                    <a:pt x="46" y="24"/>
                    <a:pt x="46" y="23"/>
                    <a:pt x="45" y="23"/>
                  </a:cubicBezTo>
                  <a:cubicBezTo>
                    <a:pt x="45" y="23"/>
                    <a:pt x="45" y="23"/>
                    <a:pt x="45" y="23"/>
                  </a:cubicBezTo>
                  <a:cubicBezTo>
                    <a:pt x="45" y="23"/>
                    <a:pt x="46" y="24"/>
                    <a:pt x="46" y="24"/>
                  </a:cubicBezTo>
                  <a:cubicBezTo>
                    <a:pt x="47" y="24"/>
                    <a:pt x="45" y="25"/>
                    <a:pt x="45" y="25"/>
                  </a:cubicBezTo>
                  <a:cubicBezTo>
                    <a:pt x="44" y="25"/>
                    <a:pt x="44" y="26"/>
                    <a:pt x="43" y="27"/>
                  </a:cubicBezTo>
                  <a:cubicBezTo>
                    <a:pt x="43" y="27"/>
                    <a:pt x="42" y="27"/>
                    <a:pt x="42" y="27"/>
                  </a:cubicBezTo>
                  <a:cubicBezTo>
                    <a:pt x="41" y="27"/>
                    <a:pt x="41" y="28"/>
                    <a:pt x="41" y="27"/>
                  </a:cubicBezTo>
                  <a:cubicBezTo>
                    <a:pt x="40" y="27"/>
                    <a:pt x="40" y="28"/>
                    <a:pt x="40" y="28"/>
                  </a:cubicBezTo>
                  <a:cubicBezTo>
                    <a:pt x="40" y="30"/>
                    <a:pt x="39" y="30"/>
                    <a:pt x="39" y="31"/>
                  </a:cubicBezTo>
                  <a:close/>
                  <a:moveTo>
                    <a:pt x="59" y="15"/>
                  </a:moveTo>
                  <a:cubicBezTo>
                    <a:pt x="59" y="15"/>
                    <a:pt x="60" y="16"/>
                    <a:pt x="60" y="15"/>
                  </a:cubicBezTo>
                  <a:cubicBezTo>
                    <a:pt x="60" y="16"/>
                    <a:pt x="61" y="16"/>
                    <a:pt x="61" y="18"/>
                  </a:cubicBezTo>
                  <a:cubicBezTo>
                    <a:pt x="60" y="18"/>
                    <a:pt x="60" y="17"/>
                    <a:pt x="59" y="17"/>
                  </a:cubicBezTo>
                  <a:cubicBezTo>
                    <a:pt x="59" y="18"/>
                    <a:pt x="59" y="18"/>
                    <a:pt x="59" y="19"/>
                  </a:cubicBezTo>
                  <a:cubicBezTo>
                    <a:pt x="58" y="19"/>
                    <a:pt x="58" y="19"/>
                    <a:pt x="58" y="19"/>
                  </a:cubicBezTo>
                  <a:cubicBezTo>
                    <a:pt x="57" y="19"/>
                    <a:pt x="57" y="18"/>
                    <a:pt x="57" y="18"/>
                  </a:cubicBezTo>
                  <a:cubicBezTo>
                    <a:pt x="57" y="17"/>
                    <a:pt x="57" y="17"/>
                    <a:pt x="57" y="16"/>
                  </a:cubicBezTo>
                  <a:cubicBezTo>
                    <a:pt x="57" y="16"/>
                    <a:pt x="57" y="17"/>
                    <a:pt x="56" y="17"/>
                  </a:cubicBezTo>
                  <a:cubicBezTo>
                    <a:pt x="56" y="17"/>
                    <a:pt x="56" y="16"/>
                    <a:pt x="56" y="16"/>
                  </a:cubicBezTo>
                  <a:cubicBezTo>
                    <a:pt x="56" y="15"/>
                    <a:pt x="55" y="16"/>
                    <a:pt x="55" y="15"/>
                  </a:cubicBezTo>
                  <a:cubicBezTo>
                    <a:pt x="55" y="13"/>
                    <a:pt x="57" y="14"/>
                    <a:pt x="57" y="15"/>
                  </a:cubicBezTo>
                  <a:cubicBezTo>
                    <a:pt x="58" y="15"/>
                    <a:pt x="57" y="14"/>
                    <a:pt x="57" y="14"/>
                  </a:cubicBezTo>
                  <a:cubicBezTo>
                    <a:pt x="58" y="13"/>
                    <a:pt x="59" y="14"/>
                    <a:pt x="58" y="15"/>
                  </a:cubicBezTo>
                  <a:cubicBezTo>
                    <a:pt x="58" y="15"/>
                    <a:pt x="59" y="15"/>
                    <a:pt x="59" y="15"/>
                  </a:cubicBezTo>
                  <a:close/>
                  <a:moveTo>
                    <a:pt x="59" y="13"/>
                  </a:moveTo>
                  <a:cubicBezTo>
                    <a:pt x="60" y="13"/>
                    <a:pt x="62" y="13"/>
                    <a:pt x="64" y="14"/>
                  </a:cubicBezTo>
                  <a:cubicBezTo>
                    <a:pt x="64" y="15"/>
                    <a:pt x="63" y="14"/>
                    <a:pt x="63" y="15"/>
                  </a:cubicBezTo>
                  <a:cubicBezTo>
                    <a:pt x="61" y="15"/>
                    <a:pt x="60" y="15"/>
                    <a:pt x="59" y="14"/>
                  </a:cubicBezTo>
                  <a:cubicBezTo>
                    <a:pt x="59" y="14"/>
                    <a:pt x="59" y="14"/>
                    <a:pt x="59" y="13"/>
                  </a:cubicBezTo>
                  <a:close/>
                  <a:moveTo>
                    <a:pt x="50" y="37"/>
                  </a:moveTo>
                  <a:cubicBezTo>
                    <a:pt x="49" y="38"/>
                    <a:pt x="48" y="38"/>
                    <a:pt x="48" y="38"/>
                  </a:cubicBezTo>
                  <a:cubicBezTo>
                    <a:pt x="48" y="37"/>
                    <a:pt x="48" y="37"/>
                    <a:pt x="48" y="36"/>
                  </a:cubicBezTo>
                  <a:cubicBezTo>
                    <a:pt x="48" y="36"/>
                    <a:pt x="49" y="36"/>
                    <a:pt x="49" y="35"/>
                  </a:cubicBezTo>
                  <a:cubicBezTo>
                    <a:pt x="49" y="35"/>
                    <a:pt x="49" y="35"/>
                    <a:pt x="50" y="35"/>
                  </a:cubicBezTo>
                  <a:cubicBezTo>
                    <a:pt x="49" y="36"/>
                    <a:pt x="49" y="36"/>
                    <a:pt x="50" y="37"/>
                  </a:cubicBezTo>
                  <a:close/>
                  <a:moveTo>
                    <a:pt x="48" y="29"/>
                  </a:moveTo>
                  <a:cubicBezTo>
                    <a:pt x="48" y="29"/>
                    <a:pt x="48" y="28"/>
                    <a:pt x="47" y="28"/>
                  </a:cubicBezTo>
                  <a:cubicBezTo>
                    <a:pt x="47" y="28"/>
                    <a:pt x="47" y="28"/>
                    <a:pt x="47" y="27"/>
                  </a:cubicBezTo>
                  <a:cubicBezTo>
                    <a:pt x="47" y="27"/>
                    <a:pt x="47" y="28"/>
                    <a:pt x="47" y="27"/>
                  </a:cubicBezTo>
                  <a:cubicBezTo>
                    <a:pt x="47" y="27"/>
                    <a:pt x="47" y="27"/>
                    <a:pt x="47" y="26"/>
                  </a:cubicBezTo>
                  <a:cubicBezTo>
                    <a:pt x="48" y="26"/>
                    <a:pt x="48" y="27"/>
                    <a:pt x="48" y="27"/>
                  </a:cubicBezTo>
                  <a:cubicBezTo>
                    <a:pt x="49" y="26"/>
                    <a:pt x="49" y="27"/>
                    <a:pt x="50" y="27"/>
                  </a:cubicBezTo>
                  <a:cubicBezTo>
                    <a:pt x="50" y="27"/>
                    <a:pt x="51" y="28"/>
                    <a:pt x="51" y="29"/>
                  </a:cubicBezTo>
                  <a:cubicBezTo>
                    <a:pt x="50" y="29"/>
                    <a:pt x="50" y="29"/>
                    <a:pt x="50" y="29"/>
                  </a:cubicBezTo>
                  <a:cubicBezTo>
                    <a:pt x="49" y="29"/>
                    <a:pt x="48" y="29"/>
                    <a:pt x="48" y="29"/>
                  </a:cubicBezTo>
                  <a:close/>
                  <a:moveTo>
                    <a:pt x="72" y="19"/>
                  </a:moveTo>
                  <a:cubicBezTo>
                    <a:pt x="74" y="19"/>
                    <a:pt x="75" y="18"/>
                    <a:pt x="76" y="18"/>
                  </a:cubicBezTo>
                  <a:cubicBezTo>
                    <a:pt x="76" y="18"/>
                    <a:pt x="76" y="18"/>
                    <a:pt x="76" y="18"/>
                  </a:cubicBezTo>
                  <a:cubicBezTo>
                    <a:pt x="76" y="18"/>
                    <a:pt x="77" y="18"/>
                    <a:pt x="77" y="18"/>
                  </a:cubicBezTo>
                  <a:cubicBezTo>
                    <a:pt x="77" y="19"/>
                    <a:pt x="76" y="19"/>
                    <a:pt x="75" y="19"/>
                  </a:cubicBezTo>
                  <a:cubicBezTo>
                    <a:pt x="74" y="20"/>
                    <a:pt x="74" y="21"/>
                    <a:pt x="72" y="21"/>
                  </a:cubicBezTo>
                  <a:cubicBezTo>
                    <a:pt x="72" y="22"/>
                    <a:pt x="73" y="23"/>
                    <a:pt x="73" y="24"/>
                  </a:cubicBezTo>
                  <a:cubicBezTo>
                    <a:pt x="73" y="24"/>
                    <a:pt x="73" y="24"/>
                    <a:pt x="73" y="24"/>
                  </a:cubicBezTo>
                  <a:cubicBezTo>
                    <a:pt x="72" y="24"/>
                    <a:pt x="72" y="23"/>
                    <a:pt x="71" y="23"/>
                  </a:cubicBezTo>
                  <a:cubicBezTo>
                    <a:pt x="71" y="22"/>
                    <a:pt x="72" y="22"/>
                    <a:pt x="72" y="21"/>
                  </a:cubicBezTo>
                  <a:cubicBezTo>
                    <a:pt x="72" y="20"/>
                    <a:pt x="73" y="20"/>
                    <a:pt x="72" y="19"/>
                  </a:cubicBezTo>
                  <a:close/>
                  <a:moveTo>
                    <a:pt x="72" y="15"/>
                  </a:moveTo>
                  <a:cubicBezTo>
                    <a:pt x="72" y="14"/>
                    <a:pt x="74" y="13"/>
                    <a:pt x="74" y="14"/>
                  </a:cubicBezTo>
                  <a:cubicBezTo>
                    <a:pt x="73" y="14"/>
                    <a:pt x="73" y="15"/>
                    <a:pt x="72" y="15"/>
                  </a:cubicBezTo>
                  <a:close/>
                  <a:moveTo>
                    <a:pt x="84" y="14"/>
                  </a:moveTo>
                  <a:cubicBezTo>
                    <a:pt x="85" y="14"/>
                    <a:pt x="87" y="14"/>
                    <a:pt x="87" y="15"/>
                  </a:cubicBezTo>
                  <a:cubicBezTo>
                    <a:pt x="87" y="16"/>
                    <a:pt x="86" y="15"/>
                    <a:pt x="84" y="16"/>
                  </a:cubicBezTo>
                  <a:cubicBezTo>
                    <a:pt x="84" y="15"/>
                    <a:pt x="84" y="15"/>
                    <a:pt x="84" y="14"/>
                  </a:cubicBezTo>
                  <a:close/>
                  <a:moveTo>
                    <a:pt x="25" y="29"/>
                  </a:moveTo>
                  <a:cubicBezTo>
                    <a:pt x="25" y="31"/>
                    <a:pt x="23" y="28"/>
                    <a:pt x="23" y="30"/>
                  </a:cubicBezTo>
                  <a:cubicBezTo>
                    <a:pt x="23" y="30"/>
                    <a:pt x="22" y="30"/>
                    <a:pt x="22" y="29"/>
                  </a:cubicBezTo>
                  <a:cubicBezTo>
                    <a:pt x="23" y="29"/>
                    <a:pt x="23" y="28"/>
                    <a:pt x="23" y="28"/>
                  </a:cubicBezTo>
                  <a:cubicBezTo>
                    <a:pt x="24" y="28"/>
                    <a:pt x="24" y="28"/>
                    <a:pt x="24" y="28"/>
                  </a:cubicBezTo>
                  <a:cubicBezTo>
                    <a:pt x="25" y="29"/>
                    <a:pt x="24" y="29"/>
                    <a:pt x="25" y="29"/>
                  </a:cubicBezTo>
                  <a:close/>
                  <a:moveTo>
                    <a:pt x="28" y="59"/>
                  </a:moveTo>
                  <a:cubicBezTo>
                    <a:pt x="28" y="60"/>
                    <a:pt x="27" y="60"/>
                    <a:pt x="27" y="60"/>
                  </a:cubicBezTo>
                  <a:cubicBezTo>
                    <a:pt x="27" y="60"/>
                    <a:pt x="27" y="59"/>
                    <a:pt x="27" y="59"/>
                  </a:cubicBezTo>
                  <a:cubicBezTo>
                    <a:pt x="27" y="59"/>
                    <a:pt x="28" y="59"/>
                    <a:pt x="28" y="59"/>
                  </a:cubicBezTo>
                  <a:close/>
                  <a:moveTo>
                    <a:pt x="23" y="58"/>
                  </a:moveTo>
                  <a:cubicBezTo>
                    <a:pt x="22" y="58"/>
                    <a:pt x="22" y="57"/>
                    <a:pt x="21" y="57"/>
                  </a:cubicBezTo>
                  <a:cubicBezTo>
                    <a:pt x="20" y="57"/>
                    <a:pt x="20" y="58"/>
                    <a:pt x="20" y="58"/>
                  </a:cubicBezTo>
                  <a:cubicBezTo>
                    <a:pt x="20" y="57"/>
                    <a:pt x="20" y="57"/>
                    <a:pt x="20" y="57"/>
                  </a:cubicBezTo>
                  <a:cubicBezTo>
                    <a:pt x="21" y="57"/>
                    <a:pt x="22" y="57"/>
                    <a:pt x="23" y="57"/>
                  </a:cubicBezTo>
                  <a:cubicBezTo>
                    <a:pt x="23" y="57"/>
                    <a:pt x="23" y="57"/>
                    <a:pt x="24" y="57"/>
                  </a:cubicBezTo>
                  <a:cubicBezTo>
                    <a:pt x="24" y="58"/>
                    <a:pt x="24" y="58"/>
                    <a:pt x="24" y="58"/>
                  </a:cubicBezTo>
                  <a:cubicBezTo>
                    <a:pt x="25" y="58"/>
                    <a:pt x="26" y="58"/>
                    <a:pt x="26" y="59"/>
                  </a:cubicBezTo>
                  <a:cubicBezTo>
                    <a:pt x="26" y="60"/>
                    <a:pt x="25" y="59"/>
                    <a:pt x="25" y="60"/>
                  </a:cubicBezTo>
                  <a:cubicBezTo>
                    <a:pt x="25" y="60"/>
                    <a:pt x="25" y="59"/>
                    <a:pt x="24" y="59"/>
                  </a:cubicBezTo>
                  <a:cubicBezTo>
                    <a:pt x="24" y="59"/>
                    <a:pt x="24" y="59"/>
                    <a:pt x="24" y="59"/>
                  </a:cubicBezTo>
                  <a:cubicBezTo>
                    <a:pt x="24" y="58"/>
                    <a:pt x="23" y="59"/>
                    <a:pt x="23" y="58"/>
                  </a:cubicBezTo>
                  <a:close/>
                  <a:moveTo>
                    <a:pt x="23" y="60"/>
                  </a:moveTo>
                  <a:cubicBezTo>
                    <a:pt x="23" y="60"/>
                    <a:pt x="23" y="60"/>
                    <a:pt x="22" y="60"/>
                  </a:cubicBezTo>
                  <a:cubicBezTo>
                    <a:pt x="22" y="60"/>
                    <a:pt x="22" y="59"/>
                    <a:pt x="22" y="59"/>
                  </a:cubicBezTo>
                  <a:cubicBezTo>
                    <a:pt x="23" y="59"/>
                    <a:pt x="23" y="59"/>
                    <a:pt x="23" y="60"/>
                  </a:cubicBezTo>
                  <a:close/>
                  <a:moveTo>
                    <a:pt x="22" y="56"/>
                  </a:moveTo>
                  <a:cubicBezTo>
                    <a:pt x="22" y="56"/>
                    <a:pt x="22" y="56"/>
                    <a:pt x="22" y="55"/>
                  </a:cubicBezTo>
                  <a:cubicBezTo>
                    <a:pt x="23" y="55"/>
                    <a:pt x="23" y="56"/>
                    <a:pt x="23" y="56"/>
                  </a:cubicBezTo>
                  <a:cubicBezTo>
                    <a:pt x="23" y="56"/>
                    <a:pt x="22" y="56"/>
                    <a:pt x="22" y="56"/>
                  </a:cubicBezTo>
                  <a:close/>
                  <a:moveTo>
                    <a:pt x="23" y="55"/>
                  </a:moveTo>
                  <a:cubicBezTo>
                    <a:pt x="24" y="55"/>
                    <a:pt x="24" y="55"/>
                    <a:pt x="24" y="55"/>
                  </a:cubicBezTo>
                  <a:cubicBezTo>
                    <a:pt x="24" y="56"/>
                    <a:pt x="24" y="56"/>
                    <a:pt x="24" y="56"/>
                  </a:cubicBezTo>
                  <a:cubicBezTo>
                    <a:pt x="23" y="56"/>
                    <a:pt x="23" y="56"/>
                    <a:pt x="23" y="55"/>
                  </a:cubicBezTo>
                  <a:close/>
                  <a:moveTo>
                    <a:pt x="24" y="57"/>
                  </a:moveTo>
                  <a:cubicBezTo>
                    <a:pt x="24" y="57"/>
                    <a:pt x="24" y="56"/>
                    <a:pt x="24" y="56"/>
                  </a:cubicBezTo>
                  <a:cubicBezTo>
                    <a:pt x="25" y="56"/>
                    <a:pt x="25" y="56"/>
                    <a:pt x="25" y="57"/>
                  </a:cubicBezTo>
                  <a:cubicBezTo>
                    <a:pt x="25" y="57"/>
                    <a:pt x="26" y="57"/>
                    <a:pt x="26" y="57"/>
                  </a:cubicBezTo>
                  <a:cubicBezTo>
                    <a:pt x="26" y="58"/>
                    <a:pt x="25" y="58"/>
                    <a:pt x="25" y="57"/>
                  </a:cubicBezTo>
                  <a:cubicBezTo>
                    <a:pt x="25" y="57"/>
                    <a:pt x="25" y="57"/>
                    <a:pt x="24" y="57"/>
                  </a:cubicBezTo>
                  <a:close/>
                  <a:moveTo>
                    <a:pt x="111" y="74"/>
                  </a:moveTo>
                  <a:cubicBezTo>
                    <a:pt x="111" y="74"/>
                    <a:pt x="111" y="73"/>
                    <a:pt x="111" y="73"/>
                  </a:cubicBezTo>
                  <a:cubicBezTo>
                    <a:pt x="110" y="72"/>
                    <a:pt x="109" y="72"/>
                    <a:pt x="108" y="71"/>
                  </a:cubicBezTo>
                  <a:cubicBezTo>
                    <a:pt x="108" y="71"/>
                    <a:pt x="108" y="71"/>
                    <a:pt x="108" y="71"/>
                  </a:cubicBezTo>
                  <a:cubicBezTo>
                    <a:pt x="107" y="70"/>
                    <a:pt x="108" y="71"/>
                    <a:pt x="108" y="70"/>
                  </a:cubicBezTo>
                  <a:cubicBezTo>
                    <a:pt x="109" y="70"/>
                    <a:pt x="108" y="71"/>
                    <a:pt x="109" y="70"/>
                  </a:cubicBezTo>
                  <a:cubicBezTo>
                    <a:pt x="109" y="71"/>
                    <a:pt x="110" y="70"/>
                    <a:pt x="110" y="70"/>
                  </a:cubicBezTo>
                  <a:cubicBezTo>
                    <a:pt x="110" y="70"/>
                    <a:pt x="111" y="70"/>
                    <a:pt x="111" y="70"/>
                  </a:cubicBezTo>
                  <a:cubicBezTo>
                    <a:pt x="111" y="70"/>
                    <a:pt x="112" y="70"/>
                    <a:pt x="112" y="70"/>
                  </a:cubicBezTo>
                  <a:cubicBezTo>
                    <a:pt x="112" y="72"/>
                    <a:pt x="111" y="73"/>
                    <a:pt x="11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1" name="Freeform 258"/>
            <p:cNvSpPr>
              <a:spLocks/>
            </p:cNvSpPr>
            <p:nvPr/>
          </p:nvSpPr>
          <p:spPr bwMode="auto">
            <a:xfrm>
              <a:off x="6143171" y="31584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2" name="Freeform 259"/>
            <p:cNvSpPr>
              <a:spLocks/>
            </p:cNvSpPr>
            <p:nvPr/>
          </p:nvSpPr>
          <p:spPr bwMode="auto">
            <a:xfrm>
              <a:off x="6335089" y="3227813"/>
              <a:ext cx="3253" cy="5422"/>
            </a:xfrm>
            <a:custGeom>
              <a:avLst/>
              <a:gdLst>
                <a:gd name="T0" fmla="*/ 1 w 1"/>
                <a:gd name="T1" fmla="*/ 1 h 2"/>
                <a:gd name="T2" fmla="*/ 1 w 1"/>
                <a:gd name="T3" fmla="*/ 0 h 2"/>
                <a:gd name="T4" fmla="*/ 0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0"/>
                  </a:cubicBezTo>
                  <a:cubicBezTo>
                    <a:pt x="0" y="0"/>
                    <a:pt x="0" y="1"/>
                    <a:pt x="0"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3" name="Freeform 260"/>
            <p:cNvSpPr>
              <a:spLocks/>
            </p:cNvSpPr>
            <p:nvPr/>
          </p:nvSpPr>
          <p:spPr bwMode="auto">
            <a:xfrm>
              <a:off x="6310151" y="3163840"/>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4" name="Freeform 261"/>
            <p:cNvSpPr>
              <a:spLocks/>
            </p:cNvSpPr>
            <p:nvPr/>
          </p:nvSpPr>
          <p:spPr bwMode="auto">
            <a:xfrm>
              <a:off x="6312320" y="31638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5" name="Freeform 262"/>
            <p:cNvSpPr>
              <a:spLocks/>
            </p:cNvSpPr>
            <p:nvPr/>
          </p:nvSpPr>
          <p:spPr bwMode="auto">
            <a:xfrm>
              <a:off x="6278707" y="3171431"/>
              <a:ext cx="3253" cy="325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1"/>
                    <a:pt x="1" y="1"/>
                  </a:cubicBezTo>
                  <a:cubicBezTo>
                    <a:pt x="1" y="0"/>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6" name="Freeform 263"/>
            <p:cNvSpPr>
              <a:spLocks/>
            </p:cNvSpPr>
            <p:nvPr/>
          </p:nvSpPr>
          <p:spPr bwMode="auto">
            <a:xfrm>
              <a:off x="6099800" y="32484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7" name="Freeform 264"/>
            <p:cNvSpPr>
              <a:spLocks/>
            </p:cNvSpPr>
            <p:nvPr/>
          </p:nvSpPr>
          <p:spPr bwMode="auto">
            <a:xfrm>
              <a:off x="6220155" y="32223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8" name="Freeform 265"/>
            <p:cNvSpPr>
              <a:spLocks/>
            </p:cNvSpPr>
            <p:nvPr/>
          </p:nvSpPr>
          <p:spPr bwMode="auto">
            <a:xfrm>
              <a:off x="6220155" y="3179020"/>
              <a:ext cx="15180" cy="23854"/>
            </a:xfrm>
            <a:custGeom>
              <a:avLst/>
              <a:gdLst>
                <a:gd name="T0" fmla="*/ 5 w 6"/>
                <a:gd name="T1" fmla="*/ 0 h 9"/>
                <a:gd name="T2" fmla="*/ 3 w 6"/>
                <a:gd name="T3" fmla="*/ 4 h 9"/>
                <a:gd name="T4" fmla="*/ 3 w 6"/>
                <a:gd name="T5" fmla="*/ 6 h 9"/>
                <a:gd name="T6" fmla="*/ 2 w 6"/>
                <a:gd name="T7" fmla="*/ 8 h 9"/>
                <a:gd name="T8" fmla="*/ 0 w 6"/>
                <a:gd name="T9" fmla="*/ 6 h 9"/>
                <a:gd name="T10" fmla="*/ 1 w 6"/>
                <a:gd name="T11" fmla="*/ 8 h 9"/>
                <a:gd name="T12" fmla="*/ 1 w 6"/>
                <a:gd name="T13" fmla="*/ 9 h 9"/>
                <a:gd name="T14" fmla="*/ 1 w 6"/>
                <a:gd name="T15" fmla="*/ 9 h 9"/>
                <a:gd name="T16" fmla="*/ 3 w 6"/>
                <a:gd name="T17" fmla="*/ 9 h 9"/>
                <a:gd name="T18" fmla="*/ 4 w 6"/>
                <a:gd name="T19" fmla="*/ 9 h 9"/>
                <a:gd name="T20" fmla="*/ 5 w 6"/>
                <a:gd name="T21" fmla="*/ 6 h 9"/>
                <a:gd name="T22" fmla="*/ 5 w 6"/>
                <a:gd name="T23" fmla="*/ 7 h 9"/>
                <a:gd name="T24" fmla="*/ 5 w 6"/>
                <a:gd name="T25" fmla="*/ 5 h 9"/>
                <a:gd name="T26" fmla="*/ 4 w 6"/>
                <a:gd name="T27" fmla="*/ 4 h 9"/>
                <a:gd name="T28" fmla="*/ 5 w 6"/>
                <a:gd name="T29" fmla="*/ 1 h 9"/>
                <a:gd name="T30" fmla="*/ 5 w 6"/>
                <a:gd name="T3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5" y="0"/>
                  </a:moveTo>
                  <a:cubicBezTo>
                    <a:pt x="5" y="2"/>
                    <a:pt x="3" y="2"/>
                    <a:pt x="3" y="4"/>
                  </a:cubicBezTo>
                  <a:cubicBezTo>
                    <a:pt x="3" y="5"/>
                    <a:pt x="3" y="5"/>
                    <a:pt x="3" y="6"/>
                  </a:cubicBezTo>
                  <a:cubicBezTo>
                    <a:pt x="3" y="7"/>
                    <a:pt x="3" y="8"/>
                    <a:pt x="2" y="8"/>
                  </a:cubicBezTo>
                  <a:cubicBezTo>
                    <a:pt x="1" y="9"/>
                    <a:pt x="1" y="6"/>
                    <a:pt x="0" y="6"/>
                  </a:cubicBezTo>
                  <a:cubicBezTo>
                    <a:pt x="0" y="7"/>
                    <a:pt x="1" y="8"/>
                    <a:pt x="1" y="8"/>
                  </a:cubicBezTo>
                  <a:cubicBezTo>
                    <a:pt x="1" y="8"/>
                    <a:pt x="1" y="9"/>
                    <a:pt x="1" y="9"/>
                  </a:cubicBezTo>
                  <a:cubicBezTo>
                    <a:pt x="1" y="9"/>
                    <a:pt x="2" y="9"/>
                    <a:pt x="1" y="9"/>
                  </a:cubicBezTo>
                  <a:cubicBezTo>
                    <a:pt x="2" y="9"/>
                    <a:pt x="2" y="9"/>
                    <a:pt x="3" y="9"/>
                  </a:cubicBezTo>
                  <a:cubicBezTo>
                    <a:pt x="3" y="9"/>
                    <a:pt x="3" y="9"/>
                    <a:pt x="4" y="9"/>
                  </a:cubicBezTo>
                  <a:cubicBezTo>
                    <a:pt x="5" y="8"/>
                    <a:pt x="4" y="7"/>
                    <a:pt x="5" y="6"/>
                  </a:cubicBezTo>
                  <a:cubicBezTo>
                    <a:pt x="6" y="5"/>
                    <a:pt x="5" y="7"/>
                    <a:pt x="5" y="7"/>
                  </a:cubicBezTo>
                  <a:cubicBezTo>
                    <a:pt x="5" y="6"/>
                    <a:pt x="5" y="5"/>
                    <a:pt x="5" y="5"/>
                  </a:cubicBezTo>
                  <a:cubicBezTo>
                    <a:pt x="5" y="4"/>
                    <a:pt x="4" y="4"/>
                    <a:pt x="4" y="4"/>
                  </a:cubicBezTo>
                  <a:cubicBezTo>
                    <a:pt x="4" y="2"/>
                    <a:pt x="5" y="2"/>
                    <a:pt x="5" y="1"/>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9" name="Freeform 266"/>
            <p:cNvSpPr>
              <a:spLocks/>
            </p:cNvSpPr>
            <p:nvPr/>
          </p:nvSpPr>
          <p:spPr bwMode="auto">
            <a:xfrm>
              <a:off x="6158351" y="3205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0" name="Freeform 267"/>
            <p:cNvSpPr>
              <a:spLocks/>
            </p:cNvSpPr>
            <p:nvPr/>
          </p:nvSpPr>
          <p:spPr bwMode="auto">
            <a:xfrm>
              <a:off x="6325331" y="3259257"/>
              <a:ext cx="2169" cy="4337"/>
            </a:xfrm>
            <a:custGeom>
              <a:avLst/>
              <a:gdLst>
                <a:gd name="T0" fmla="*/ 0 w 1"/>
                <a:gd name="T1" fmla="*/ 0 h 2"/>
                <a:gd name="T2" fmla="*/ 1 w 1"/>
                <a:gd name="T3" fmla="*/ 2 h 2"/>
                <a:gd name="T4" fmla="*/ 1 w 1"/>
                <a:gd name="T5" fmla="*/ 2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1" y="1"/>
                    <a:pt x="1" y="2"/>
                  </a:cubicBezTo>
                  <a:cubicBezTo>
                    <a:pt x="1" y="2"/>
                    <a:pt x="1" y="2"/>
                    <a:pt x="1" y="2"/>
                  </a:cubicBez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1" name="Freeform 268"/>
            <p:cNvSpPr>
              <a:spLocks/>
            </p:cNvSpPr>
            <p:nvPr/>
          </p:nvSpPr>
          <p:spPr bwMode="auto">
            <a:xfrm>
              <a:off x="6242926" y="3176852"/>
              <a:ext cx="7590" cy="7590"/>
            </a:xfrm>
            <a:custGeom>
              <a:avLst/>
              <a:gdLst>
                <a:gd name="T0" fmla="*/ 0 w 3"/>
                <a:gd name="T1" fmla="*/ 1 h 3"/>
                <a:gd name="T2" fmla="*/ 1 w 3"/>
                <a:gd name="T3" fmla="*/ 2 h 3"/>
                <a:gd name="T4" fmla="*/ 2 w 3"/>
                <a:gd name="T5" fmla="*/ 2 h 3"/>
                <a:gd name="T6" fmla="*/ 3 w 3"/>
                <a:gd name="T7" fmla="*/ 1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1"/>
                    <a:pt x="0" y="3"/>
                    <a:pt x="1" y="2"/>
                  </a:cubicBezTo>
                  <a:cubicBezTo>
                    <a:pt x="2" y="2"/>
                    <a:pt x="1" y="2"/>
                    <a:pt x="2" y="2"/>
                  </a:cubicBezTo>
                  <a:cubicBezTo>
                    <a:pt x="2" y="1"/>
                    <a:pt x="3" y="2"/>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2" name="Freeform 269"/>
            <p:cNvSpPr>
              <a:spLocks/>
            </p:cNvSpPr>
            <p:nvPr/>
          </p:nvSpPr>
          <p:spPr bwMode="auto">
            <a:xfrm>
              <a:off x="6238588" y="3171431"/>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3" name="Freeform 270"/>
            <p:cNvSpPr>
              <a:spLocks/>
            </p:cNvSpPr>
            <p:nvPr/>
          </p:nvSpPr>
          <p:spPr bwMode="auto">
            <a:xfrm>
              <a:off x="6248347" y="32484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4" name="Freeform 271"/>
            <p:cNvSpPr>
              <a:spLocks/>
            </p:cNvSpPr>
            <p:nvPr/>
          </p:nvSpPr>
          <p:spPr bwMode="auto">
            <a:xfrm>
              <a:off x="6248347" y="31822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5" name="Freeform 272"/>
            <p:cNvSpPr>
              <a:spLocks/>
            </p:cNvSpPr>
            <p:nvPr/>
          </p:nvSpPr>
          <p:spPr bwMode="auto">
            <a:xfrm>
              <a:off x="6278707" y="3169262"/>
              <a:ext cx="3253" cy="2169"/>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6" name="Freeform 273"/>
            <p:cNvSpPr>
              <a:spLocks/>
            </p:cNvSpPr>
            <p:nvPr/>
          </p:nvSpPr>
          <p:spPr bwMode="auto">
            <a:xfrm>
              <a:off x="6235335" y="3192032"/>
              <a:ext cx="325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7" name="Freeform 274"/>
            <p:cNvSpPr>
              <a:spLocks/>
            </p:cNvSpPr>
            <p:nvPr/>
          </p:nvSpPr>
          <p:spPr bwMode="auto">
            <a:xfrm>
              <a:off x="6312320" y="3161672"/>
              <a:ext cx="325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8" name="Freeform 275"/>
            <p:cNvSpPr>
              <a:spLocks/>
            </p:cNvSpPr>
            <p:nvPr/>
          </p:nvSpPr>
          <p:spPr bwMode="auto">
            <a:xfrm>
              <a:off x="6191964" y="3141071"/>
              <a:ext cx="7590" cy="2169"/>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1"/>
                    <a:pt x="3" y="0"/>
                  </a:cubicBezTo>
                  <a:cubicBezTo>
                    <a:pt x="2" y="0"/>
                    <a:pt x="0"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9" name="Freeform 276"/>
            <p:cNvSpPr>
              <a:spLocks/>
            </p:cNvSpPr>
            <p:nvPr/>
          </p:nvSpPr>
          <p:spPr bwMode="auto">
            <a:xfrm>
              <a:off x="6194132" y="3163840"/>
              <a:ext cx="3253"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0" name="Freeform 277"/>
            <p:cNvSpPr>
              <a:spLocks/>
            </p:cNvSpPr>
            <p:nvPr/>
          </p:nvSpPr>
          <p:spPr bwMode="auto">
            <a:xfrm>
              <a:off x="6097631" y="3246246"/>
              <a:ext cx="2169" cy="2169"/>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1" name="Freeform 278"/>
            <p:cNvSpPr>
              <a:spLocks/>
            </p:cNvSpPr>
            <p:nvPr/>
          </p:nvSpPr>
          <p:spPr bwMode="auto">
            <a:xfrm>
              <a:off x="6097631" y="3242993"/>
              <a:ext cx="0" cy="325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2" name="Freeform 279"/>
            <p:cNvSpPr>
              <a:spLocks/>
            </p:cNvSpPr>
            <p:nvPr/>
          </p:nvSpPr>
          <p:spPr bwMode="auto">
            <a:xfrm>
              <a:off x="5958843" y="3210465"/>
              <a:ext cx="66142" cy="107344"/>
            </a:xfrm>
            <a:custGeom>
              <a:avLst/>
              <a:gdLst>
                <a:gd name="T0" fmla="*/ 0 w 61"/>
                <a:gd name="T1" fmla="*/ 49 h 99"/>
                <a:gd name="T2" fmla="*/ 61 w 61"/>
                <a:gd name="T3" fmla="*/ 99 h 99"/>
                <a:gd name="T4" fmla="*/ 61 w 61"/>
                <a:gd name="T5" fmla="*/ 0 h 99"/>
                <a:gd name="T6" fmla="*/ 0 w 61"/>
                <a:gd name="T7" fmla="*/ 49 h 99"/>
              </a:gdLst>
              <a:ahLst/>
              <a:cxnLst>
                <a:cxn ang="0">
                  <a:pos x="T0" y="T1"/>
                </a:cxn>
                <a:cxn ang="0">
                  <a:pos x="T2" y="T3"/>
                </a:cxn>
                <a:cxn ang="0">
                  <a:pos x="T4" y="T5"/>
                </a:cxn>
                <a:cxn ang="0">
                  <a:pos x="T6" y="T7"/>
                </a:cxn>
              </a:cxnLst>
              <a:rect l="0" t="0" r="r" b="b"/>
              <a:pathLst>
                <a:path w="61" h="99">
                  <a:moveTo>
                    <a:pt x="0" y="49"/>
                  </a:moveTo>
                  <a:lnTo>
                    <a:pt x="61" y="99"/>
                  </a:lnTo>
                  <a:lnTo>
                    <a:pt x="61" y="0"/>
                  </a:lnTo>
                  <a:lnTo>
                    <a:pt x="0"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3" name="Freeform 280"/>
            <p:cNvSpPr>
              <a:spLocks/>
            </p:cNvSpPr>
            <p:nvPr/>
          </p:nvSpPr>
          <p:spPr bwMode="auto">
            <a:xfrm>
              <a:off x="6020647" y="3240825"/>
              <a:ext cx="40119" cy="43371"/>
            </a:xfrm>
            <a:custGeom>
              <a:avLst/>
              <a:gdLst>
                <a:gd name="T0" fmla="*/ 37 w 37"/>
                <a:gd name="T1" fmla="*/ 40 h 40"/>
                <a:gd name="T2" fmla="*/ 0 w 37"/>
                <a:gd name="T3" fmla="*/ 40 h 40"/>
                <a:gd name="T4" fmla="*/ 0 w 37"/>
                <a:gd name="T5" fmla="*/ 0 h 40"/>
                <a:gd name="T6" fmla="*/ 37 w 37"/>
                <a:gd name="T7" fmla="*/ 0 h 40"/>
                <a:gd name="T8" fmla="*/ 37 w 37"/>
                <a:gd name="T9" fmla="*/ 40 h 40"/>
                <a:gd name="T10" fmla="*/ 37 w 37"/>
                <a:gd name="T11" fmla="*/ 40 h 40"/>
              </a:gdLst>
              <a:ahLst/>
              <a:cxnLst>
                <a:cxn ang="0">
                  <a:pos x="T0" y="T1"/>
                </a:cxn>
                <a:cxn ang="0">
                  <a:pos x="T2" y="T3"/>
                </a:cxn>
                <a:cxn ang="0">
                  <a:pos x="T4" y="T5"/>
                </a:cxn>
                <a:cxn ang="0">
                  <a:pos x="T6" y="T7"/>
                </a:cxn>
                <a:cxn ang="0">
                  <a:pos x="T8" y="T9"/>
                </a:cxn>
                <a:cxn ang="0">
                  <a:pos x="T10" y="T11"/>
                </a:cxn>
              </a:cxnLst>
              <a:rect l="0" t="0" r="r" b="b"/>
              <a:pathLst>
                <a:path w="37" h="40">
                  <a:moveTo>
                    <a:pt x="37" y="40"/>
                  </a:moveTo>
                  <a:lnTo>
                    <a:pt x="0" y="40"/>
                  </a:lnTo>
                  <a:lnTo>
                    <a:pt x="0" y="0"/>
                  </a:lnTo>
                  <a:lnTo>
                    <a:pt x="37" y="0"/>
                  </a:lnTo>
                  <a:lnTo>
                    <a:pt x="37" y="40"/>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4" name="Freeform 281"/>
            <p:cNvSpPr>
              <a:spLocks/>
            </p:cNvSpPr>
            <p:nvPr/>
          </p:nvSpPr>
          <p:spPr bwMode="auto">
            <a:xfrm>
              <a:off x="6428338" y="3210465"/>
              <a:ext cx="66142" cy="107344"/>
            </a:xfrm>
            <a:custGeom>
              <a:avLst/>
              <a:gdLst>
                <a:gd name="T0" fmla="*/ 61 w 61"/>
                <a:gd name="T1" fmla="*/ 49 h 99"/>
                <a:gd name="T2" fmla="*/ 0 w 61"/>
                <a:gd name="T3" fmla="*/ 99 h 99"/>
                <a:gd name="T4" fmla="*/ 0 w 61"/>
                <a:gd name="T5" fmla="*/ 0 h 99"/>
                <a:gd name="T6" fmla="*/ 61 w 61"/>
                <a:gd name="T7" fmla="*/ 49 h 99"/>
              </a:gdLst>
              <a:ahLst/>
              <a:cxnLst>
                <a:cxn ang="0">
                  <a:pos x="T0" y="T1"/>
                </a:cxn>
                <a:cxn ang="0">
                  <a:pos x="T2" y="T3"/>
                </a:cxn>
                <a:cxn ang="0">
                  <a:pos x="T4" y="T5"/>
                </a:cxn>
                <a:cxn ang="0">
                  <a:pos x="T6" y="T7"/>
                </a:cxn>
              </a:cxnLst>
              <a:rect l="0" t="0" r="r" b="b"/>
              <a:pathLst>
                <a:path w="61" h="99">
                  <a:moveTo>
                    <a:pt x="61" y="49"/>
                  </a:moveTo>
                  <a:lnTo>
                    <a:pt x="0" y="99"/>
                  </a:lnTo>
                  <a:lnTo>
                    <a:pt x="0" y="0"/>
                  </a:lnTo>
                  <a:lnTo>
                    <a:pt x="6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5" name="Freeform 282"/>
            <p:cNvSpPr>
              <a:spLocks/>
            </p:cNvSpPr>
            <p:nvPr/>
          </p:nvSpPr>
          <p:spPr bwMode="auto">
            <a:xfrm>
              <a:off x="6394725" y="3240825"/>
              <a:ext cx="41203" cy="43371"/>
            </a:xfrm>
            <a:custGeom>
              <a:avLst/>
              <a:gdLst>
                <a:gd name="T0" fmla="*/ 38 w 38"/>
                <a:gd name="T1" fmla="*/ 40 h 40"/>
                <a:gd name="T2" fmla="*/ 0 w 38"/>
                <a:gd name="T3" fmla="*/ 40 h 40"/>
                <a:gd name="T4" fmla="*/ 0 w 38"/>
                <a:gd name="T5" fmla="*/ 0 h 40"/>
                <a:gd name="T6" fmla="*/ 38 w 38"/>
                <a:gd name="T7" fmla="*/ 0 h 40"/>
                <a:gd name="T8" fmla="*/ 38 w 38"/>
                <a:gd name="T9" fmla="*/ 40 h 40"/>
                <a:gd name="T10" fmla="*/ 38 w 38"/>
                <a:gd name="T11" fmla="*/ 40 h 40"/>
              </a:gdLst>
              <a:ahLst/>
              <a:cxnLst>
                <a:cxn ang="0">
                  <a:pos x="T0" y="T1"/>
                </a:cxn>
                <a:cxn ang="0">
                  <a:pos x="T2" y="T3"/>
                </a:cxn>
                <a:cxn ang="0">
                  <a:pos x="T4" y="T5"/>
                </a:cxn>
                <a:cxn ang="0">
                  <a:pos x="T6" y="T7"/>
                </a:cxn>
                <a:cxn ang="0">
                  <a:pos x="T8" y="T9"/>
                </a:cxn>
                <a:cxn ang="0">
                  <a:pos x="T10" y="T11"/>
                </a:cxn>
              </a:cxnLst>
              <a:rect l="0" t="0" r="r" b="b"/>
              <a:pathLst>
                <a:path w="38" h="40">
                  <a:moveTo>
                    <a:pt x="38" y="40"/>
                  </a:moveTo>
                  <a:lnTo>
                    <a:pt x="0" y="40"/>
                  </a:lnTo>
                  <a:lnTo>
                    <a:pt x="0" y="0"/>
                  </a:lnTo>
                  <a:lnTo>
                    <a:pt x="38" y="0"/>
                  </a:lnTo>
                  <a:lnTo>
                    <a:pt x="38" y="40"/>
                  </a:lnTo>
                  <a:lnTo>
                    <a:pt x="3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6" name="Freeform 283"/>
            <p:cNvSpPr>
              <a:spLocks/>
            </p:cNvSpPr>
            <p:nvPr/>
          </p:nvSpPr>
          <p:spPr bwMode="auto">
            <a:xfrm>
              <a:off x="6173531" y="2994692"/>
              <a:ext cx="108428" cy="67226"/>
            </a:xfrm>
            <a:custGeom>
              <a:avLst/>
              <a:gdLst>
                <a:gd name="T0" fmla="*/ 50 w 100"/>
                <a:gd name="T1" fmla="*/ 0 h 62"/>
                <a:gd name="T2" fmla="*/ 0 w 100"/>
                <a:gd name="T3" fmla="*/ 62 h 62"/>
                <a:gd name="T4" fmla="*/ 100 w 100"/>
                <a:gd name="T5" fmla="*/ 62 h 62"/>
                <a:gd name="T6" fmla="*/ 50 w 100"/>
                <a:gd name="T7" fmla="*/ 0 h 62"/>
              </a:gdLst>
              <a:ahLst/>
              <a:cxnLst>
                <a:cxn ang="0">
                  <a:pos x="T0" y="T1"/>
                </a:cxn>
                <a:cxn ang="0">
                  <a:pos x="T2" y="T3"/>
                </a:cxn>
                <a:cxn ang="0">
                  <a:pos x="T4" y="T5"/>
                </a:cxn>
                <a:cxn ang="0">
                  <a:pos x="T6" y="T7"/>
                </a:cxn>
              </a:cxnLst>
              <a:rect l="0" t="0" r="r" b="b"/>
              <a:pathLst>
                <a:path w="100" h="62">
                  <a:moveTo>
                    <a:pt x="50" y="0"/>
                  </a:moveTo>
                  <a:lnTo>
                    <a:pt x="0" y="62"/>
                  </a:lnTo>
                  <a:lnTo>
                    <a:pt x="100" y="62"/>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7" name="Freeform 284"/>
            <p:cNvSpPr>
              <a:spLocks/>
            </p:cNvSpPr>
            <p:nvPr/>
          </p:nvSpPr>
          <p:spPr bwMode="auto">
            <a:xfrm>
              <a:off x="6204975" y="3056497"/>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8" name="Freeform 285"/>
            <p:cNvSpPr>
              <a:spLocks/>
            </p:cNvSpPr>
            <p:nvPr/>
          </p:nvSpPr>
          <p:spPr bwMode="auto">
            <a:xfrm>
              <a:off x="6173531" y="3464187"/>
              <a:ext cx="108428" cy="66142"/>
            </a:xfrm>
            <a:custGeom>
              <a:avLst/>
              <a:gdLst>
                <a:gd name="T0" fmla="*/ 50 w 100"/>
                <a:gd name="T1" fmla="*/ 61 h 61"/>
                <a:gd name="T2" fmla="*/ 0 w 100"/>
                <a:gd name="T3" fmla="*/ 0 h 61"/>
                <a:gd name="T4" fmla="*/ 100 w 100"/>
                <a:gd name="T5" fmla="*/ 0 h 61"/>
                <a:gd name="T6" fmla="*/ 50 w 100"/>
                <a:gd name="T7" fmla="*/ 61 h 61"/>
              </a:gdLst>
              <a:ahLst/>
              <a:cxnLst>
                <a:cxn ang="0">
                  <a:pos x="T0" y="T1"/>
                </a:cxn>
                <a:cxn ang="0">
                  <a:pos x="T2" y="T3"/>
                </a:cxn>
                <a:cxn ang="0">
                  <a:pos x="T4" y="T5"/>
                </a:cxn>
                <a:cxn ang="0">
                  <a:pos x="T6" y="T7"/>
                </a:cxn>
              </a:cxnLst>
              <a:rect l="0" t="0" r="r" b="b"/>
              <a:pathLst>
                <a:path w="100" h="61">
                  <a:moveTo>
                    <a:pt x="50" y="61"/>
                  </a:moveTo>
                  <a:lnTo>
                    <a:pt x="0" y="0"/>
                  </a:lnTo>
                  <a:lnTo>
                    <a:pt x="100" y="0"/>
                  </a:lnTo>
                  <a:lnTo>
                    <a:pt x="5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9" name="Freeform 286"/>
            <p:cNvSpPr>
              <a:spLocks/>
            </p:cNvSpPr>
            <p:nvPr/>
          </p:nvSpPr>
          <p:spPr bwMode="auto">
            <a:xfrm>
              <a:off x="6204975" y="3430575"/>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0" name="Freeform 287"/>
            <p:cNvSpPr>
              <a:spLocks/>
            </p:cNvSpPr>
            <p:nvPr/>
          </p:nvSpPr>
          <p:spPr bwMode="auto">
            <a:xfrm>
              <a:off x="6037996" y="3073845"/>
              <a:ext cx="84574" cy="84574"/>
            </a:xfrm>
            <a:custGeom>
              <a:avLst/>
              <a:gdLst>
                <a:gd name="T0" fmla="*/ 0 w 78"/>
                <a:gd name="T1" fmla="*/ 0 h 78"/>
                <a:gd name="T2" fmla="*/ 7 w 78"/>
                <a:gd name="T3" fmla="*/ 78 h 78"/>
                <a:gd name="T4" fmla="*/ 78 w 78"/>
                <a:gd name="T5" fmla="*/ 7 h 78"/>
                <a:gd name="T6" fmla="*/ 0 w 78"/>
                <a:gd name="T7" fmla="*/ 0 h 78"/>
              </a:gdLst>
              <a:ahLst/>
              <a:cxnLst>
                <a:cxn ang="0">
                  <a:pos x="T0" y="T1"/>
                </a:cxn>
                <a:cxn ang="0">
                  <a:pos x="T2" y="T3"/>
                </a:cxn>
                <a:cxn ang="0">
                  <a:pos x="T4" y="T5"/>
                </a:cxn>
                <a:cxn ang="0">
                  <a:pos x="T6" y="T7"/>
                </a:cxn>
              </a:cxnLst>
              <a:rect l="0" t="0" r="r" b="b"/>
              <a:pathLst>
                <a:path w="78" h="78">
                  <a:moveTo>
                    <a:pt x="0" y="0"/>
                  </a:moveTo>
                  <a:lnTo>
                    <a:pt x="7" y="78"/>
                  </a:lnTo>
                  <a:lnTo>
                    <a:pt x="7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1" name="Freeform 288"/>
            <p:cNvSpPr>
              <a:spLocks/>
            </p:cNvSpPr>
            <p:nvPr/>
          </p:nvSpPr>
          <p:spPr bwMode="auto">
            <a:xfrm>
              <a:off x="6064018" y="3099868"/>
              <a:ext cx="61805" cy="61805"/>
            </a:xfrm>
            <a:custGeom>
              <a:avLst/>
              <a:gdLst>
                <a:gd name="T0" fmla="*/ 28 w 57"/>
                <a:gd name="T1" fmla="*/ 57 h 57"/>
                <a:gd name="T2" fmla="*/ 0 w 57"/>
                <a:gd name="T3" fmla="*/ 31 h 57"/>
                <a:gd name="T4" fmla="*/ 31 w 57"/>
                <a:gd name="T5" fmla="*/ 0 h 57"/>
                <a:gd name="T6" fmla="*/ 57 w 57"/>
                <a:gd name="T7" fmla="*/ 28 h 57"/>
                <a:gd name="T8" fmla="*/ 28 w 57"/>
                <a:gd name="T9" fmla="*/ 57 h 57"/>
                <a:gd name="T10" fmla="*/ 28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28" y="57"/>
                  </a:moveTo>
                  <a:lnTo>
                    <a:pt x="0" y="31"/>
                  </a:lnTo>
                  <a:lnTo>
                    <a:pt x="31" y="0"/>
                  </a:lnTo>
                  <a:lnTo>
                    <a:pt x="57" y="28"/>
                  </a:lnTo>
                  <a:lnTo>
                    <a:pt x="28" y="57"/>
                  </a:lnTo>
                  <a:lnTo>
                    <a:pt x="2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2" name="Freeform 289"/>
            <p:cNvSpPr>
              <a:spLocks/>
            </p:cNvSpPr>
            <p:nvPr/>
          </p:nvSpPr>
          <p:spPr bwMode="auto">
            <a:xfrm>
              <a:off x="6330752" y="3366602"/>
              <a:ext cx="86743" cy="86743"/>
            </a:xfrm>
            <a:custGeom>
              <a:avLst/>
              <a:gdLst>
                <a:gd name="T0" fmla="*/ 80 w 80"/>
                <a:gd name="T1" fmla="*/ 80 h 80"/>
                <a:gd name="T2" fmla="*/ 0 w 80"/>
                <a:gd name="T3" fmla="*/ 71 h 80"/>
                <a:gd name="T4" fmla="*/ 71 w 80"/>
                <a:gd name="T5" fmla="*/ 0 h 80"/>
                <a:gd name="T6" fmla="*/ 80 w 80"/>
                <a:gd name="T7" fmla="*/ 80 h 80"/>
              </a:gdLst>
              <a:ahLst/>
              <a:cxnLst>
                <a:cxn ang="0">
                  <a:pos x="T0" y="T1"/>
                </a:cxn>
                <a:cxn ang="0">
                  <a:pos x="T2" y="T3"/>
                </a:cxn>
                <a:cxn ang="0">
                  <a:pos x="T4" y="T5"/>
                </a:cxn>
                <a:cxn ang="0">
                  <a:pos x="T6" y="T7"/>
                </a:cxn>
              </a:cxnLst>
              <a:rect l="0" t="0" r="r" b="b"/>
              <a:pathLst>
                <a:path w="80" h="80">
                  <a:moveTo>
                    <a:pt x="80" y="80"/>
                  </a:moveTo>
                  <a:lnTo>
                    <a:pt x="0" y="71"/>
                  </a:lnTo>
                  <a:lnTo>
                    <a:pt x="71" y="0"/>
                  </a:lnTo>
                  <a:lnTo>
                    <a:pt x="8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3" name="Freeform 290"/>
            <p:cNvSpPr>
              <a:spLocks/>
            </p:cNvSpPr>
            <p:nvPr/>
          </p:nvSpPr>
          <p:spPr bwMode="auto">
            <a:xfrm>
              <a:off x="6327500" y="3364433"/>
              <a:ext cx="61805" cy="60720"/>
            </a:xfrm>
            <a:custGeom>
              <a:avLst/>
              <a:gdLst>
                <a:gd name="T0" fmla="*/ 29 w 57"/>
                <a:gd name="T1" fmla="*/ 56 h 56"/>
                <a:gd name="T2" fmla="*/ 0 w 57"/>
                <a:gd name="T3" fmla="*/ 30 h 56"/>
                <a:gd name="T4" fmla="*/ 31 w 57"/>
                <a:gd name="T5" fmla="*/ 0 h 56"/>
                <a:gd name="T6" fmla="*/ 57 w 57"/>
                <a:gd name="T7" fmla="*/ 28 h 56"/>
                <a:gd name="T8" fmla="*/ 29 w 57"/>
                <a:gd name="T9" fmla="*/ 56 h 56"/>
                <a:gd name="T10" fmla="*/ 29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29" y="56"/>
                  </a:moveTo>
                  <a:lnTo>
                    <a:pt x="0" y="30"/>
                  </a:lnTo>
                  <a:lnTo>
                    <a:pt x="31" y="0"/>
                  </a:lnTo>
                  <a:lnTo>
                    <a:pt x="57" y="28"/>
                  </a:lnTo>
                  <a:lnTo>
                    <a:pt x="29" y="56"/>
                  </a:lnTo>
                  <a:lnTo>
                    <a:pt x="2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4" name="Freeform 291"/>
            <p:cNvSpPr>
              <a:spLocks/>
            </p:cNvSpPr>
            <p:nvPr/>
          </p:nvSpPr>
          <p:spPr bwMode="auto">
            <a:xfrm>
              <a:off x="6330752" y="3073845"/>
              <a:ext cx="86743" cy="84574"/>
            </a:xfrm>
            <a:custGeom>
              <a:avLst/>
              <a:gdLst>
                <a:gd name="T0" fmla="*/ 80 w 80"/>
                <a:gd name="T1" fmla="*/ 0 h 78"/>
                <a:gd name="T2" fmla="*/ 0 w 80"/>
                <a:gd name="T3" fmla="*/ 7 h 78"/>
                <a:gd name="T4" fmla="*/ 71 w 80"/>
                <a:gd name="T5" fmla="*/ 78 h 78"/>
                <a:gd name="T6" fmla="*/ 80 w 80"/>
                <a:gd name="T7" fmla="*/ 0 h 78"/>
              </a:gdLst>
              <a:ahLst/>
              <a:cxnLst>
                <a:cxn ang="0">
                  <a:pos x="T0" y="T1"/>
                </a:cxn>
                <a:cxn ang="0">
                  <a:pos x="T2" y="T3"/>
                </a:cxn>
                <a:cxn ang="0">
                  <a:pos x="T4" y="T5"/>
                </a:cxn>
                <a:cxn ang="0">
                  <a:pos x="T6" y="T7"/>
                </a:cxn>
              </a:cxnLst>
              <a:rect l="0" t="0" r="r" b="b"/>
              <a:pathLst>
                <a:path w="80" h="78">
                  <a:moveTo>
                    <a:pt x="80" y="0"/>
                  </a:moveTo>
                  <a:lnTo>
                    <a:pt x="0" y="7"/>
                  </a:lnTo>
                  <a:lnTo>
                    <a:pt x="71" y="78"/>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5" name="Freeform 292"/>
            <p:cNvSpPr>
              <a:spLocks/>
            </p:cNvSpPr>
            <p:nvPr/>
          </p:nvSpPr>
          <p:spPr bwMode="auto">
            <a:xfrm>
              <a:off x="6327500" y="3099868"/>
              <a:ext cx="61805" cy="61805"/>
            </a:xfrm>
            <a:custGeom>
              <a:avLst/>
              <a:gdLst>
                <a:gd name="T0" fmla="*/ 31 w 57"/>
                <a:gd name="T1" fmla="*/ 57 h 57"/>
                <a:gd name="T2" fmla="*/ 0 w 57"/>
                <a:gd name="T3" fmla="*/ 28 h 57"/>
                <a:gd name="T4" fmla="*/ 29 w 57"/>
                <a:gd name="T5" fmla="*/ 0 h 57"/>
                <a:gd name="T6" fmla="*/ 57 w 57"/>
                <a:gd name="T7" fmla="*/ 31 h 57"/>
                <a:gd name="T8" fmla="*/ 31 w 57"/>
                <a:gd name="T9" fmla="*/ 57 h 57"/>
                <a:gd name="T10" fmla="*/ 31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31" y="57"/>
                  </a:moveTo>
                  <a:lnTo>
                    <a:pt x="0" y="28"/>
                  </a:lnTo>
                  <a:lnTo>
                    <a:pt x="29" y="0"/>
                  </a:lnTo>
                  <a:lnTo>
                    <a:pt x="57" y="31"/>
                  </a:lnTo>
                  <a:lnTo>
                    <a:pt x="31" y="57"/>
                  </a:lnTo>
                  <a:lnTo>
                    <a:pt x="3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6" name="Freeform 293"/>
            <p:cNvSpPr>
              <a:spLocks/>
            </p:cNvSpPr>
            <p:nvPr/>
          </p:nvSpPr>
          <p:spPr bwMode="auto">
            <a:xfrm>
              <a:off x="6037996" y="3366602"/>
              <a:ext cx="84574" cy="86743"/>
            </a:xfrm>
            <a:custGeom>
              <a:avLst/>
              <a:gdLst>
                <a:gd name="T0" fmla="*/ 0 w 78"/>
                <a:gd name="T1" fmla="*/ 80 h 80"/>
                <a:gd name="T2" fmla="*/ 7 w 78"/>
                <a:gd name="T3" fmla="*/ 0 h 80"/>
                <a:gd name="T4" fmla="*/ 78 w 78"/>
                <a:gd name="T5" fmla="*/ 71 h 80"/>
                <a:gd name="T6" fmla="*/ 0 w 78"/>
                <a:gd name="T7" fmla="*/ 80 h 80"/>
              </a:gdLst>
              <a:ahLst/>
              <a:cxnLst>
                <a:cxn ang="0">
                  <a:pos x="T0" y="T1"/>
                </a:cxn>
                <a:cxn ang="0">
                  <a:pos x="T2" y="T3"/>
                </a:cxn>
                <a:cxn ang="0">
                  <a:pos x="T4" y="T5"/>
                </a:cxn>
                <a:cxn ang="0">
                  <a:pos x="T6" y="T7"/>
                </a:cxn>
              </a:cxnLst>
              <a:rect l="0" t="0" r="r" b="b"/>
              <a:pathLst>
                <a:path w="78" h="80">
                  <a:moveTo>
                    <a:pt x="0" y="80"/>
                  </a:moveTo>
                  <a:lnTo>
                    <a:pt x="7" y="0"/>
                  </a:lnTo>
                  <a:lnTo>
                    <a:pt x="78" y="71"/>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7" name="Freeform 294"/>
            <p:cNvSpPr>
              <a:spLocks/>
            </p:cNvSpPr>
            <p:nvPr/>
          </p:nvSpPr>
          <p:spPr bwMode="auto">
            <a:xfrm>
              <a:off x="6064018" y="3364433"/>
              <a:ext cx="61805" cy="60720"/>
            </a:xfrm>
            <a:custGeom>
              <a:avLst/>
              <a:gdLst>
                <a:gd name="T0" fmla="*/ 31 w 57"/>
                <a:gd name="T1" fmla="*/ 56 h 56"/>
                <a:gd name="T2" fmla="*/ 0 w 57"/>
                <a:gd name="T3" fmla="*/ 28 h 56"/>
                <a:gd name="T4" fmla="*/ 28 w 57"/>
                <a:gd name="T5" fmla="*/ 0 h 56"/>
                <a:gd name="T6" fmla="*/ 57 w 57"/>
                <a:gd name="T7" fmla="*/ 30 h 56"/>
                <a:gd name="T8" fmla="*/ 31 w 57"/>
                <a:gd name="T9" fmla="*/ 56 h 56"/>
                <a:gd name="T10" fmla="*/ 31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31" y="56"/>
                  </a:moveTo>
                  <a:lnTo>
                    <a:pt x="0" y="28"/>
                  </a:lnTo>
                  <a:lnTo>
                    <a:pt x="28" y="0"/>
                  </a:lnTo>
                  <a:lnTo>
                    <a:pt x="57" y="30"/>
                  </a:lnTo>
                  <a:lnTo>
                    <a:pt x="31" y="56"/>
                  </a:lnTo>
                  <a:lnTo>
                    <a:pt x="31"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7422408" y="4881684"/>
            <a:ext cx="297715" cy="294012"/>
            <a:chOff x="8168614" y="3077098"/>
            <a:chExt cx="435882" cy="430461"/>
          </a:xfrm>
          <a:solidFill>
            <a:schemeClr val="bg1"/>
          </a:solidFill>
        </p:grpSpPr>
        <p:sp>
          <p:nvSpPr>
            <p:cNvPr id="109" name="Freeform 295"/>
            <p:cNvSpPr>
              <a:spLocks noEditPoints="1"/>
            </p:cNvSpPr>
            <p:nvPr/>
          </p:nvSpPr>
          <p:spPr bwMode="auto">
            <a:xfrm>
              <a:off x="8168614" y="3077098"/>
              <a:ext cx="435882" cy="389258"/>
            </a:xfrm>
            <a:custGeom>
              <a:avLst/>
              <a:gdLst>
                <a:gd name="T0" fmla="*/ 165 w 170"/>
                <a:gd name="T1" fmla="*/ 0 h 152"/>
                <a:gd name="T2" fmla="*/ 5 w 170"/>
                <a:gd name="T3" fmla="*/ 0 h 152"/>
                <a:gd name="T4" fmla="*/ 0 w 170"/>
                <a:gd name="T5" fmla="*/ 5 h 152"/>
                <a:gd name="T6" fmla="*/ 0 w 170"/>
                <a:gd name="T7" fmla="*/ 146 h 152"/>
                <a:gd name="T8" fmla="*/ 5 w 170"/>
                <a:gd name="T9" fmla="*/ 152 h 152"/>
                <a:gd name="T10" fmla="*/ 35 w 170"/>
                <a:gd name="T11" fmla="*/ 152 h 152"/>
                <a:gd name="T12" fmla="*/ 35 w 170"/>
                <a:gd name="T13" fmla="*/ 141 h 152"/>
                <a:gd name="T14" fmla="*/ 10 w 170"/>
                <a:gd name="T15" fmla="*/ 141 h 152"/>
                <a:gd name="T16" fmla="*/ 10 w 170"/>
                <a:gd name="T17" fmla="*/ 38 h 152"/>
                <a:gd name="T18" fmla="*/ 160 w 170"/>
                <a:gd name="T19" fmla="*/ 38 h 152"/>
                <a:gd name="T20" fmla="*/ 160 w 170"/>
                <a:gd name="T21" fmla="*/ 141 h 152"/>
                <a:gd name="T22" fmla="*/ 133 w 170"/>
                <a:gd name="T23" fmla="*/ 141 h 152"/>
                <a:gd name="T24" fmla="*/ 133 w 170"/>
                <a:gd name="T25" fmla="*/ 152 h 152"/>
                <a:gd name="T26" fmla="*/ 165 w 170"/>
                <a:gd name="T27" fmla="*/ 152 h 152"/>
                <a:gd name="T28" fmla="*/ 170 w 170"/>
                <a:gd name="T29" fmla="*/ 146 h 152"/>
                <a:gd name="T30" fmla="*/ 170 w 170"/>
                <a:gd name="T31" fmla="*/ 5 h 152"/>
                <a:gd name="T32" fmla="*/ 165 w 170"/>
                <a:gd name="T33" fmla="*/ 0 h 152"/>
                <a:gd name="T34" fmla="*/ 110 w 170"/>
                <a:gd name="T35" fmla="*/ 26 h 152"/>
                <a:gd name="T36" fmla="*/ 103 w 170"/>
                <a:gd name="T37" fmla="*/ 19 h 152"/>
                <a:gd name="T38" fmla="*/ 110 w 170"/>
                <a:gd name="T39" fmla="*/ 12 h 152"/>
                <a:gd name="T40" fmla="*/ 117 w 170"/>
                <a:gd name="T41" fmla="*/ 19 h 152"/>
                <a:gd name="T42" fmla="*/ 110 w 170"/>
                <a:gd name="T43" fmla="*/ 26 h 152"/>
                <a:gd name="T44" fmla="*/ 131 w 170"/>
                <a:gd name="T45" fmla="*/ 26 h 152"/>
                <a:gd name="T46" fmla="*/ 124 w 170"/>
                <a:gd name="T47" fmla="*/ 19 h 152"/>
                <a:gd name="T48" fmla="*/ 131 w 170"/>
                <a:gd name="T49" fmla="*/ 12 h 152"/>
                <a:gd name="T50" fmla="*/ 138 w 170"/>
                <a:gd name="T51" fmla="*/ 19 h 152"/>
                <a:gd name="T52" fmla="*/ 131 w 170"/>
                <a:gd name="T53" fmla="*/ 26 h 152"/>
                <a:gd name="T54" fmla="*/ 152 w 170"/>
                <a:gd name="T55" fmla="*/ 26 h 152"/>
                <a:gd name="T56" fmla="*/ 145 w 170"/>
                <a:gd name="T57" fmla="*/ 19 h 152"/>
                <a:gd name="T58" fmla="*/ 152 w 170"/>
                <a:gd name="T59" fmla="*/ 12 h 152"/>
                <a:gd name="T60" fmla="*/ 160 w 170"/>
                <a:gd name="T61" fmla="*/ 19 h 152"/>
                <a:gd name="T62" fmla="*/ 152 w 170"/>
                <a:gd name="T63"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52">
                  <a:moveTo>
                    <a:pt x="165" y="0"/>
                  </a:moveTo>
                  <a:cubicBezTo>
                    <a:pt x="5" y="0"/>
                    <a:pt x="5" y="0"/>
                    <a:pt x="5" y="0"/>
                  </a:cubicBezTo>
                  <a:cubicBezTo>
                    <a:pt x="2" y="0"/>
                    <a:pt x="0" y="2"/>
                    <a:pt x="0" y="5"/>
                  </a:cubicBezTo>
                  <a:cubicBezTo>
                    <a:pt x="0" y="146"/>
                    <a:pt x="0" y="146"/>
                    <a:pt x="0" y="146"/>
                  </a:cubicBezTo>
                  <a:cubicBezTo>
                    <a:pt x="0" y="149"/>
                    <a:pt x="2" y="152"/>
                    <a:pt x="5" y="152"/>
                  </a:cubicBezTo>
                  <a:cubicBezTo>
                    <a:pt x="35" y="152"/>
                    <a:pt x="35" y="152"/>
                    <a:pt x="35" y="152"/>
                  </a:cubicBezTo>
                  <a:cubicBezTo>
                    <a:pt x="35" y="141"/>
                    <a:pt x="35" y="141"/>
                    <a:pt x="35" y="141"/>
                  </a:cubicBezTo>
                  <a:cubicBezTo>
                    <a:pt x="10" y="141"/>
                    <a:pt x="10" y="141"/>
                    <a:pt x="10" y="141"/>
                  </a:cubicBezTo>
                  <a:cubicBezTo>
                    <a:pt x="10" y="38"/>
                    <a:pt x="10" y="38"/>
                    <a:pt x="10" y="38"/>
                  </a:cubicBezTo>
                  <a:cubicBezTo>
                    <a:pt x="160" y="38"/>
                    <a:pt x="160" y="38"/>
                    <a:pt x="160" y="38"/>
                  </a:cubicBezTo>
                  <a:cubicBezTo>
                    <a:pt x="160" y="141"/>
                    <a:pt x="160" y="141"/>
                    <a:pt x="160" y="141"/>
                  </a:cubicBezTo>
                  <a:cubicBezTo>
                    <a:pt x="133" y="141"/>
                    <a:pt x="133" y="141"/>
                    <a:pt x="133" y="141"/>
                  </a:cubicBezTo>
                  <a:cubicBezTo>
                    <a:pt x="133" y="152"/>
                    <a:pt x="133" y="152"/>
                    <a:pt x="133" y="152"/>
                  </a:cubicBezTo>
                  <a:cubicBezTo>
                    <a:pt x="165" y="152"/>
                    <a:pt x="165" y="152"/>
                    <a:pt x="165" y="152"/>
                  </a:cubicBezTo>
                  <a:cubicBezTo>
                    <a:pt x="168" y="152"/>
                    <a:pt x="170" y="149"/>
                    <a:pt x="170" y="146"/>
                  </a:cubicBezTo>
                  <a:cubicBezTo>
                    <a:pt x="170" y="5"/>
                    <a:pt x="170" y="5"/>
                    <a:pt x="170" y="5"/>
                  </a:cubicBezTo>
                  <a:cubicBezTo>
                    <a:pt x="170" y="2"/>
                    <a:pt x="168" y="0"/>
                    <a:pt x="165" y="0"/>
                  </a:cubicBezTo>
                  <a:close/>
                  <a:moveTo>
                    <a:pt x="110" y="26"/>
                  </a:moveTo>
                  <a:cubicBezTo>
                    <a:pt x="106" y="26"/>
                    <a:pt x="103" y="23"/>
                    <a:pt x="103" y="19"/>
                  </a:cubicBezTo>
                  <a:cubicBezTo>
                    <a:pt x="103" y="15"/>
                    <a:pt x="106" y="12"/>
                    <a:pt x="110" y="12"/>
                  </a:cubicBezTo>
                  <a:cubicBezTo>
                    <a:pt x="114" y="12"/>
                    <a:pt x="117" y="15"/>
                    <a:pt x="117" y="19"/>
                  </a:cubicBezTo>
                  <a:cubicBezTo>
                    <a:pt x="117" y="23"/>
                    <a:pt x="114" y="26"/>
                    <a:pt x="110" y="26"/>
                  </a:cubicBezTo>
                  <a:close/>
                  <a:moveTo>
                    <a:pt x="131" y="26"/>
                  </a:moveTo>
                  <a:cubicBezTo>
                    <a:pt x="127" y="26"/>
                    <a:pt x="124" y="23"/>
                    <a:pt x="124" y="19"/>
                  </a:cubicBezTo>
                  <a:cubicBezTo>
                    <a:pt x="124" y="15"/>
                    <a:pt x="127" y="12"/>
                    <a:pt x="131" y="12"/>
                  </a:cubicBezTo>
                  <a:cubicBezTo>
                    <a:pt x="135" y="12"/>
                    <a:pt x="138" y="15"/>
                    <a:pt x="138" y="19"/>
                  </a:cubicBezTo>
                  <a:cubicBezTo>
                    <a:pt x="138" y="23"/>
                    <a:pt x="135" y="26"/>
                    <a:pt x="131" y="26"/>
                  </a:cubicBezTo>
                  <a:close/>
                  <a:moveTo>
                    <a:pt x="152" y="26"/>
                  </a:moveTo>
                  <a:cubicBezTo>
                    <a:pt x="148" y="26"/>
                    <a:pt x="145" y="23"/>
                    <a:pt x="145" y="19"/>
                  </a:cubicBezTo>
                  <a:cubicBezTo>
                    <a:pt x="145" y="15"/>
                    <a:pt x="148" y="12"/>
                    <a:pt x="152" y="12"/>
                  </a:cubicBezTo>
                  <a:cubicBezTo>
                    <a:pt x="156" y="12"/>
                    <a:pt x="160" y="15"/>
                    <a:pt x="160" y="19"/>
                  </a:cubicBezTo>
                  <a:cubicBezTo>
                    <a:pt x="160" y="23"/>
                    <a:pt x="156" y="26"/>
                    <a:pt x="15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0" name="Freeform 296"/>
            <p:cNvSpPr>
              <a:spLocks/>
            </p:cNvSpPr>
            <p:nvPr/>
          </p:nvSpPr>
          <p:spPr bwMode="auto">
            <a:xfrm>
              <a:off x="8232586" y="3259257"/>
              <a:ext cx="138788" cy="71563"/>
            </a:xfrm>
            <a:custGeom>
              <a:avLst/>
              <a:gdLst>
                <a:gd name="T0" fmla="*/ 128 w 128"/>
                <a:gd name="T1" fmla="*/ 28 h 66"/>
                <a:gd name="T2" fmla="*/ 95 w 128"/>
                <a:gd name="T3" fmla="*/ 0 h 66"/>
                <a:gd name="T4" fmla="*/ 0 w 128"/>
                <a:gd name="T5" fmla="*/ 37 h 66"/>
                <a:gd name="T6" fmla="*/ 33 w 128"/>
                <a:gd name="T7" fmla="*/ 66 h 66"/>
                <a:gd name="T8" fmla="*/ 128 w 128"/>
                <a:gd name="T9" fmla="*/ 28 h 66"/>
              </a:gdLst>
              <a:ahLst/>
              <a:cxnLst>
                <a:cxn ang="0">
                  <a:pos x="T0" y="T1"/>
                </a:cxn>
                <a:cxn ang="0">
                  <a:pos x="T2" y="T3"/>
                </a:cxn>
                <a:cxn ang="0">
                  <a:pos x="T4" y="T5"/>
                </a:cxn>
                <a:cxn ang="0">
                  <a:pos x="T6" y="T7"/>
                </a:cxn>
                <a:cxn ang="0">
                  <a:pos x="T8" y="T9"/>
                </a:cxn>
              </a:cxnLst>
              <a:rect l="0" t="0" r="r" b="b"/>
              <a:pathLst>
                <a:path w="128" h="66">
                  <a:moveTo>
                    <a:pt x="128" y="28"/>
                  </a:moveTo>
                  <a:lnTo>
                    <a:pt x="95" y="0"/>
                  </a:lnTo>
                  <a:lnTo>
                    <a:pt x="0" y="37"/>
                  </a:lnTo>
                  <a:lnTo>
                    <a:pt x="33" y="66"/>
                  </a:lnTo>
                  <a:lnTo>
                    <a:pt x="1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1" name="Freeform 297"/>
            <p:cNvSpPr>
              <a:spLocks/>
            </p:cNvSpPr>
            <p:nvPr/>
          </p:nvSpPr>
          <p:spPr bwMode="auto">
            <a:xfrm>
              <a:off x="8391976" y="3253836"/>
              <a:ext cx="138788" cy="73731"/>
            </a:xfrm>
            <a:custGeom>
              <a:avLst/>
              <a:gdLst>
                <a:gd name="T0" fmla="*/ 128 w 128"/>
                <a:gd name="T1" fmla="*/ 38 h 68"/>
                <a:gd name="T2" fmla="*/ 31 w 128"/>
                <a:gd name="T3" fmla="*/ 0 h 68"/>
                <a:gd name="T4" fmla="*/ 0 w 128"/>
                <a:gd name="T5" fmla="*/ 31 h 68"/>
                <a:gd name="T6" fmla="*/ 94 w 128"/>
                <a:gd name="T7" fmla="*/ 68 h 68"/>
                <a:gd name="T8" fmla="*/ 128 w 128"/>
                <a:gd name="T9" fmla="*/ 38 h 68"/>
              </a:gdLst>
              <a:ahLst/>
              <a:cxnLst>
                <a:cxn ang="0">
                  <a:pos x="T0" y="T1"/>
                </a:cxn>
                <a:cxn ang="0">
                  <a:pos x="T2" y="T3"/>
                </a:cxn>
                <a:cxn ang="0">
                  <a:pos x="T4" y="T5"/>
                </a:cxn>
                <a:cxn ang="0">
                  <a:pos x="T6" y="T7"/>
                </a:cxn>
                <a:cxn ang="0">
                  <a:pos x="T8" y="T9"/>
                </a:cxn>
              </a:cxnLst>
              <a:rect l="0" t="0" r="r" b="b"/>
              <a:pathLst>
                <a:path w="128" h="68">
                  <a:moveTo>
                    <a:pt x="128" y="38"/>
                  </a:moveTo>
                  <a:lnTo>
                    <a:pt x="31" y="0"/>
                  </a:lnTo>
                  <a:lnTo>
                    <a:pt x="0" y="31"/>
                  </a:lnTo>
                  <a:lnTo>
                    <a:pt x="94" y="68"/>
                  </a:lnTo>
                  <a:lnTo>
                    <a:pt x="12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2" name="Freeform 298"/>
            <p:cNvSpPr>
              <a:spLocks/>
            </p:cNvSpPr>
            <p:nvPr/>
          </p:nvSpPr>
          <p:spPr bwMode="auto">
            <a:xfrm>
              <a:off x="8391976" y="3389371"/>
              <a:ext cx="101923" cy="118187"/>
            </a:xfrm>
            <a:custGeom>
              <a:avLst/>
              <a:gdLst>
                <a:gd name="T0" fmla="*/ 0 w 94"/>
                <a:gd name="T1" fmla="*/ 0 h 109"/>
                <a:gd name="T2" fmla="*/ 0 w 94"/>
                <a:gd name="T3" fmla="*/ 109 h 109"/>
                <a:gd name="T4" fmla="*/ 94 w 94"/>
                <a:gd name="T5" fmla="*/ 71 h 109"/>
                <a:gd name="T6" fmla="*/ 94 w 94"/>
                <a:gd name="T7" fmla="*/ 14 h 109"/>
                <a:gd name="T8" fmla="*/ 40 w 94"/>
                <a:gd name="T9" fmla="*/ 36 h 109"/>
                <a:gd name="T10" fmla="*/ 0 w 94"/>
                <a:gd name="T11" fmla="*/ 0 h 109"/>
              </a:gdLst>
              <a:ahLst/>
              <a:cxnLst>
                <a:cxn ang="0">
                  <a:pos x="T0" y="T1"/>
                </a:cxn>
                <a:cxn ang="0">
                  <a:pos x="T2" y="T3"/>
                </a:cxn>
                <a:cxn ang="0">
                  <a:pos x="T4" y="T5"/>
                </a:cxn>
                <a:cxn ang="0">
                  <a:pos x="T6" y="T7"/>
                </a:cxn>
                <a:cxn ang="0">
                  <a:pos x="T8" y="T9"/>
                </a:cxn>
                <a:cxn ang="0">
                  <a:pos x="T10" y="T11"/>
                </a:cxn>
              </a:cxnLst>
              <a:rect l="0" t="0" r="r" b="b"/>
              <a:pathLst>
                <a:path w="94" h="109">
                  <a:moveTo>
                    <a:pt x="0" y="0"/>
                  </a:moveTo>
                  <a:lnTo>
                    <a:pt x="0" y="109"/>
                  </a:lnTo>
                  <a:lnTo>
                    <a:pt x="94" y="71"/>
                  </a:lnTo>
                  <a:lnTo>
                    <a:pt x="94" y="14"/>
                  </a:lnTo>
                  <a:lnTo>
                    <a:pt x="40" y="3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3" name="Freeform 299"/>
            <p:cNvSpPr>
              <a:spLocks/>
            </p:cNvSpPr>
            <p:nvPr/>
          </p:nvSpPr>
          <p:spPr bwMode="auto">
            <a:xfrm>
              <a:off x="8401734" y="3340579"/>
              <a:ext cx="138788" cy="71563"/>
            </a:xfrm>
            <a:custGeom>
              <a:avLst/>
              <a:gdLst>
                <a:gd name="T0" fmla="*/ 0 w 128"/>
                <a:gd name="T1" fmla="*/ 38 h 66"/>
                <a:gd name="T2" fmla="*/ 33 w 128"/>
                <a:gd name="T3" fmla="*/ 66 h 66"/>
                <a:gd name="T4" fmla="*/ 128 w 128"/>
                <a:gd name="T5" fmla="*/ 29 h 66"/>
                <a:gd name="T6" fmla="*/ 95 w 128"/>
                <a:gd name="T7" fmla="*/ 0 h 66"/>
                <a:gd name="T8" fmla="*/ 0 w 128"/>
                <a:gd name="T9" fmla="*/ 38 h 66"/>
              </a:gdLst>
              <a:ahLst/>
              <a:cxnLst>
                <a:cxn ang="0">
                  <a:pos x="T0" y="T1"/>
                </a:cxn>
                <a:cxn ang="0">
                  <a:pos x="T2" y="T3"/>
                </a:cxn>
                <a:cxn ang="0">
                  <a:pos x="T4" y="T5"/>
                </a:cxn>
                <a:cxn ang="0">
                  <a:pos x="T6" y="T7"/>
                </a:cxn>
                <a:cxn ang="0">
                  <a:pos x="T8" y="T9"/>
                </a:cxn>
              </a:cxnLst>
              <a:rect l="0" t="0" r="r" b="b"/>
              <a:pathLst>
                <a:path w="128" h="66">
                  <a:moveTo>
                    <a:pt x="0" y="38"/>
                  </a:moveTo>
                  <a:lnTo>
                    <a:pt x="33" y="66"/>
                  </a:lnTo>
                  <a:lnTo>
                    <a:pt x="128" y="29"/>
                  </a:lnTo>
                  <a:lnTo>
                    <a:pt x="95"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4" name="Freeform 300"/>
            <p:cNvSpPr>
              <a:spLocks/>
            </p:cNvSpPr>
            <p:nvPr/>
          </p:nvSpPr>
          <p:spPr bwMode="auto">
            <a:xfrm>
              <a:off x="8273789" y="3396962"/>
              <a:ext cx="103007" cy="110597"/>
            </a:xfrm>
            <a:custGeom>
              <a:avLst/>
              <a:gdLst>
                <a:gd name="T0" fmla="*/ 0 w 95"/>
                <a:gd name="T1" fmla="*/ 12 h 102"/>
                <a:gd name="T2" fmla="*/ 0 w 95"/>
                <a:gd name="T3" fmla="*/ 64 h 102"/>
                <a:gd name="T4" fmla="*/ 95 w 95"/>
                <a:gd name="T5" fmla="*/ 102 h 102"/>
                <a:gd name="T6" fmla="*/ 95 w 95"/>
                <a:gd name="T7" fmla="*/ 0 h 102"/>
                <a:gd name="T8" fmla="*/ 59 w 95"/>
                <a:gd name="T9" fmla="*/ 36 h 102"/>
                <a:gd name="T10" fmla="*/ 0 w 95"/>
                <a:gd name="T11" fmla="*/ 12 h 102"/>
              </a:gdLst>
              <a:ahLst/>
              <a:cxnLst>
                <a:cxn ang="0">
                  <a:pos x="T0" y="T1"/>
                </a:cxn>
                <a:cxn ang="0">
                  <a:pos x="T2" y="T3"/>
                </a:cxn>
                <a:cxn ang="0">
                  <a:pos x="T4" y="T5"/>
                </a:cxn>
                <a:cxn ang="0">
                  <a:pos x="T6" y="T7"/>
                </a:cxn>
                <a:cxn ang="0">
                  <a:pos x="T8" y="T9"/>
                </a:cxn>
                <a:cxn ang="0">
                  <a:pos x="T10" y="T11"/>
                </a:cxn>
              </a:cxnLst>
              <a:rect l="0" t="0" r="r" b="b"/>
              <a:pathLst>
                <a:path w="95" h="102">
                  <a:moveTo>
                    <a:pt x="0" y="12"/>
                  </a:moveTo>
                  <a:lnTo>
                    <a:pt x="0" y="64"/>
                  </a:lnTo>
                  <a:lnTo>
                    <a:pt x="95" y="102"/>
                  </a:lnTo>
                  <a:lnTo>
                    <a:pt x="95" y="0"/>
                  </a:lnTo>
                  <a:lnTo>
                    <a:pt x="59" y="36"/>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5" name="Freeform 301"/>
            <p:cNvSpPr>
              <a:spLocks/>
            </p:cNvSpPr>
            <p:nvPr/>
          </p:nvSpPr>
          <p:spPr bwMode="auto">
            <a:xfrm>
              <a:off x="8232586" y="3343831"/>
              <a:ext cx="138788" cy="76984"/>
            </a:xfrm>
            <a:custGeom>
              <a:avLst/>
              <a:gdLst>
                <a:gd name="T0" fmla="*/ 128 w 128"/>
                <a:gd name="T1" fmla="*/ 37 h 71"/>
                <a:gd name="T2" fmla="*/ 31 w 128"/>
                <a:gd name="T3" fmla="*/ 0 h 71"/>
                <a:gd name="T4" fmla="*/ 0 w 128"/>
                <a:gd name="T5" fmla="*/ 33 h 71"/>
                <a:gd name="T6" fmla="*/ 95 w 128"/>
                <a:gd name="T7" fmla="*/ 71 h 71"/>
                <a:gd name="T8" fmla="*/ 128 w 128"/>
                <a:gd name="T9" fmla="*/ 37 h 71"/>
              </a:gdLst>
              <a:ahLst/>
              <a:cxnLst>
                <a:cxn ang="0">
                  <a:pos x="T0" y="T1"/>
                </a:cxn>
                <a:cxn ang="0">
                  <a:pos x="T2" y="T3"/>
                </a:cxn>
                <a:cxn ang="0">
                  <a:pos x="T4" y="T5"/>
                </a:cxn>
                <a:cxn ang="0">
                  <a:pos x="T6" y="T7"/>
                </a:cxn>
                <a:cxn ang="0">
                  <a:pos x="T8" y="T9"/>
                </a:cxn>
              </a:cxnLst>
              <a:rect l="0" t="0" r="r" b="b"/>
              <a:pathLst>
                <a:path w="128" h="71">
                  <a:moveTo>
                    <a:pt x="128" y="37"/>
                  </a:moveTo>
                  <a:lnTo>
                    <a:pt x="31" y="0"/>
                  </a:lnTo>
                  <a:lnTo>
                    <a:pt x="0" y="33"/>
                  </a:lnTo>
                  <a:lnTo>
                    <a:pt x="95" y="71"/>
                  </a:lnTo>
                  <a:lnTo>
                    <a:pt x="12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6" name="组合 115"/>
          <p:cNvGrpSpPr/>
          <p:nvPr/>
        </p:nvGrpSpPr>
        <p:grpSpPr>
          <a:xfrm>
            <a:off x="8102078" y="3328881"/>
            <a:ext cx="287345" cy="294012"/>
            <a:chOff x="7094088" y="3043485"/>
            <a:chExt cx="420702" cy="430461"/>
          </a:xfrm>
          <a:solidFill>
            <a:schemeClr val="bg1"/>
          </a:solidFill>
        </p:grpSpPr>
        <p:sp>
          <p:nvSpPr>
            <p:cNvPr id="117" name="Freeform 833"/>
            <p:cNvSpPr>
              <a:spLocks noEditPoints="1"/>
            </p:cNvSpPr>
            <p:nvPr/>
          </p:nvSpPr>
          <p:spPr bwMode="auto">
            <a:xfrm>
              <a:off x="7094088" y="3207212"/>
              <a:ext cx="185413" cy="266734"/>
            </a:xfrm>
            <a:custGeom>
              <a:avLst/>
              <a:gdLst>
                <a:gd name="T0" fmla="*/ 95 w 171"/>
                <a:gd name="T1" fmla="*/ 24 h 246"/>
                <a:gd name="T2" fmla="*/ 147 w 171"/>
                <a:gd name="T3" fmla="*/ 201 h 246"/>
                <a:gd name="T4" fmla="*/ 76 w 171"/>
                <a:gd name="T5" fmla="*/ 223 h 246"/>
                <a:gd name="T6" fmla="*/ 24 w 171"/>
                <a:gd name="T7" fmla="*/ 43 h 246"/>
                <a:gd name="T8" fmla="*/ 95 w 171"/>
                <a:gd name="T9" fmla="*/ 24 h 246"/>
                <a:gd name="T10" fmla="*/ 107 w 171"/>
                <a:gd name="T11" fmla="*/ 0 h 246"/>
                <a:gd name="T12" fmla="*/ 90 w 171"/>
                <a:gd name="T13" fmla="*/ 5 h 246"/>
                <a:gd name="T14" fmla="*/ 17 w 171"/>
                <a:gd name="T15" fmla="*/ 26 h 246"/>
                <a:gd name="T16" fmla="*/ 0 w 171"/>
                <a:gd name="T17" fmla="*/ 31 h 246"/>
                <a:gd name="T18" fmla="*/ 5 w 171"/>
                <a:gd name="T19" fmla="*/ 50 h 246"/>
                <a:gd name="T20" fmla="*/ 57 w 171"/>
                <a:gd name="T21" fmla="*/ 227 h 246"/>
                <a:gd name="T22" fmla="*/ 64 w 171"/>
                <a:gd name="T23" fmla="*/ 246 h 246"/>
                <a:gd name="T24" fmla="*/ 81 w 171"/>
                <a:gd name="T25" fmla="*/ 241 h 246"/>
                <a:gd name="T26" fmla="*/ 152 w 171"/>
                <a:gd name="T27" fmla="*/ 220 h 246"/>
                <a:gd name="T28" fmla="*/ 171 w 171"/>
                <a:gd name="T29" fmla="*/ 215 h 246"/>
                <a:gd name="T30" fmla="*/ 166 w 171"/>
                <a:gd name="T31" fmla="*/ 197 h 246"/>
                <a:gd name="T32" fmla="*/ 114 w 171"/>
                <a:gd name="T33" fmla="*/ 17 h 246"/>
                <a:gd name="T34" fmla="*/ 107 w 171"/>
                <a:gd name="T35" fmla="*/ 0 h 246"/>
                <a:gd name="T36" fmla="*/ 107 w 171"/>
                <a:gd name="T3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246">
                  <a:moveTo>
                    <a:pt x="95" y="24"/>
                  </a:moveTo>
                  <a:lnTo>
                    <a:pt x="147" y="201"/>
                  </a:lnTo>
                  <a:lnTo>
                    <a:pt x="76" y="223"/>
                  </a:lnTo>
                  <a:lnTo>
                    <a:pt x="24" y="43"/>
                  </a:lnTo>
                  <a:lnTo>
                    <a:pt x="95" y="24"/>
                  </a:lnTo>
                  <a:close/>
                  <a:moveTo>
                    <a:pt x="107" y="0"/>
                  </a:moveTo>
                  <a:lnTo>
                    <a:pt x="90" y="5"/>
                  </a:lnTo>
                  <a:lnTo>
                    <a:pt x="17" y="26"/>
                  </a:lnTo>
                  <a:lnTo>
                    <a:pt x="0" y="31"/>
                  </a:lnTo>
                  <a:lnTo>
                    <a:pt x="5" y="50"/>
                  </a:lnTo>
                  <a:lnTo>
                    <a:pt x="57" y="227"/>
                  </a:lnTo>
                  <a:lnTo>
                    <a:pt x="64" y="246"/>
                  </a:lnTo>
                  <a:lnTo>
                    <a:pt x="81" y="241"/>
                  </a:lnTo>
                  <a:lnTo>
                    <a:pt x="152" y="220"/>
                  </a:lnTo>
                  <a:lnTo>
                    <a:pt x="171" y="215"/>
                  </a:lnTo>
                  <a:lnTo>
                    <a:pt x="166" y="197"/>
                  </a:lnTo>
                  <a:lnTo>
                    <a:pt x="114" y="17"/>
                  </a:lnTo>
                  <a:lnTo>
                    <a:pt x="107" y="0"/>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8" name="Freeform 834"/>
            <p:cNvSpPr>
              <a:spLocks noEditPoints="1"/>
            </p:cNvSpPr>
            <p:nvPr/>
          </p:nvSpPr>
          <p:spPr bwMode="auto">
            <a:xfrm>
              <a:off x="7094088" y="3207212"/>
              <a:ext cx="185413" cy="266734"/>
            </a:xfrm>
            <a:custGeom>
              <a:avLst/>
              <a:gdLst>
                <a:gd name="T0" fmla="*/ 95 w 171"/>
                <a:gd name="T1" fmla="*/ 24 h 246"/>
                <a:gd name="T2" fmla="*/ 147 w 171"/>
                <a:gd name="T3" fmla="*/ 201 h 246"/>
                <a:gd name="T4" fmla="*/ 76 w 171"/>
                <a:gd name="T5" fmla="*/ 223 h 246"/>
                <a:gd name="T6" fmla="*/ 24 w 171"/>
                <a:gd name="T7" fmla="*/ 43 h 246"/>
                <a:gd name="T8" fmla="*/ 95 w 171"/>
                <a:gd name="T9" fmla="*/ 24 h 246"/>
                <a:gd name="T10" fmla="*/ 107 w 171"/>
                <a:gd name="T11" fmla="*/ 0 h 246"/>
                <a:gd name="T12" fmla="*/ 90 w 171"/>
                <a:gd name="T13" fmla="*/ 5 h 246"/>
                <a:gd name="T14" fmla="*/ 17 w 171"/>
                <a:gd name="T15" fmla="*/ 26 h 246"/>
                <a:gd name="T16" fmla="*/ 0 w 171"/>
                <a:gd name="T17" fmla="*/ 31 h 246"/>
                <a:gd name="T18" fmla="*/ 5 w 171"/>
                <a:gd name="T19" fmla="*/ 50 h 246"/>
                <a:gd name="T20" fmla="*/ 57 w 171"/>
                <a:gd name="T21" fmla="*/ 227 h 246"/>
                <a:gd name="T22" fmla="*/ 64 w 171"/>
                <a:gd name="T23" fmla="*/ 246 h 246"/>
                <a:gd name="T24" fmla="*/ 81 w 171"/>
                <a:gd name="T25" fmla="*/ 241 h 246"/>
                <a:gd name="T26" fmla="*/ 152 w 171"/>
                <a:gd name="T27" fmla="*/ 220 h 246"/>
                <a:gd name="T28" fmla="*/ 171 w 171"/>
                <a:gd name="T29" fmla="*/ 215 h 246"/>
                <a:gd name="T30" fmla="*/ 166 w 171"/>
                <a:gd name="T31" fmla="*/ 197 h 246"/>
                <a:gd name="T32" fmla="*/ 114 w 171"/>
                <a:gd name="T33" fmla="*/ 17 h 246"/>
                <a:gd name="T34" fmla="*/ 107 w 171"/>
                <a:gd name="T35" fmla="*/ 0 h 246"/>
                <a:gd name="T36" fmla="*/ 107 w 171"/>
                <a:gd name="T3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246">
                  <a:moveTo>
                    <a:pt x="95" y="24"/>
                  </a:moveTo>
                  <a:lnTo>
                    <a:pt x="147" y="201"/>
                  </a:lnTo>
                  <a:lnTo>
                    <a:pt x="76" y="223"/>
                  </a:lnTo>
                  <a:lnTo>
                    <a:pt x="24" y="43"/>
                  </a:lnTo>
                  <a:lnTo>
                    <a:pt x="95" y="24"/>
                  </a:lnTo>
                  <a:moveTo>
                    <a:pt x="107" y="0"/>
                  </a:moveTo>
                  <a:lnTo>
                    <a:pt x="90" y="5"/>
                  </a:lnTo>
                  <a:lnTo>
                    <a:pt x="17" y="26"/>
                  </a:lnTo>
                  <a:lnTo>
                    <a:pt x="0" y="31"/>
                  </a:lnTo>
                  <a:lnTo>
                    <a:pt x="5" y="50"/>
                  </a:lnTo>
                  <a:lnTo>
                    <a:pt x="57" y="227"/>
                  </a:lnTo>
                  <a:lnTo>
                    <a:pt x="64" y="246"/>
                  </a:lnTo>
                  <a:lnTo>
                    <a:pt x="81" y="241"/>
                  </a:lnTo>
                  <a:lnTo>
                    <a:pt x="152" y="220"/>
                  </a:lnTo>
                  <a:lnTo>
                    <a:pt x="171" y="215"/>
                  </a:lnTo>
                  <a:lnTo>
                    <a:pt x="166" y="197"/>
                  </a:lnTo>
                  <a:lnTo>
                    <a:pt x="114" y="17"/>
                  </a:lnTo>
                  <a:lnTo>
                    <a:pt x="107" y="0"/>
                  </a:lnTo>
                  <a:lnTo>
                    <a:pt x="10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9" name="Freeform 835"/>
            <p:cNvSpPr>
              <a:spLocks/>
            </p:cNvSpPr>
            <p:nvPr/>
          </p:nvSpPr>
          <p:spPr bwMode="auto">
            <a:xfrm>
              <a:off x="7217696" y="3043485"/>
              <a:ext cx="297094" cy="338297"/>
            </a:xfrm>
            <a:custGeom>
              <a:avLst/>
              <a:gdLst>
                <a:gd name="T0" fmla="*/ 111 w 116"/>
                <a:gd name="T1" fmla="*/ 93 h 132"/>
                <a:gd name="T2" fmla="*/ 104 w 116"/>
                <a:gd name="T3" fmla="*/ 105 h 132"/>
                <a:gd name="T4" fmla="*/ 104 w 116"/>
                <a:gd name="T5" fmla="*/ 108 h 132"/>
                <a:gd name="T6" fmla="*/ 94 w 116"/>
                <a:gd name="T7" fmla="*/ 121 h 132"/>
                <a:gd name="T8" fmla="*/ 93 w 116"/>
                <a:gd name="T9" fmla="*/ 126 h 132"/>
                <a:gd name="T10" fmla="*/ 79 w 116"/>
                <a:gd name="T11" fmla="*/ 132 h 132"/>
                <a:gd name="T12" fmla="*/ 74 w 116"/>
                <a:gd name="T13" fmla="*/ 132 h 132"/>
                <a:gd name="T14" fmla="*/ 42 w 116"/>
                <a:gd name="T15" fmla="*/ 129 h 132"/>
                <a:gd name="T16" fmla="*/ 31 w 116"/>
                <a:gd name="T17" fmla="*/ 128 h 132"/>
                <a:gd name="T18" fmla="*/ 16 w 116"/>
                <a:gd name="T19" fmla="*/ 130 h 132"/>
                <a:gd name="T20" fmla="*/ 0 w 116"/>
                <a:gd name="T21" fmla="*/ 74 h 132"/>
                <a:gd name="T22" fmla="*/ 35 w 116"/>
                <a:gd name="T23" fmla="*/ 35 h 132"/>
                <a:gd name="T24" fmla="*/ 37 w 116"/>
                <a:gd name="T25" fmla="*/ 6 h 132"/>
                <a:gd name="T26" fmla="*/ 48 w 116"/>
                <a:gd name="T27" fmla="*/ 0 h 132"/>
                <a:gd name="T28" fmla="*/ 60 w 116"/>
                <a:gd name="T29" fmla="*/ 31 h 132"/>
                <a:gd name="T30" fmla="*/ 59 w 116"/>
                <a:gd name="T31" fmla="*/ 40 h 132"/>
                <a:gd name="T32" fmla="*/ 58 w 116"/>
                <a:gd name="T33" fmla="*/ 48 h 132"/>
                <a:gd name="T34" fmla="*/ 95 w 116"/>
                <a:gd name="T35" fmla="*/ 56 h 132"/>
                <a:gd name="T36" fmla="*/ 98 w 116"/>
                <a:gd name="T37" fmla="*/ 56 h 132"/>
                <a:gd name="T38" fmla="*/ 116 w 116"/>
                <a:gd name="T39" fmla="*/ 73 h 132"/>
                <a:gd name="T40" fmla="*/ 110 w 116"/>
                <a:gd name="T41" fmla="*/ 86 h 132"/>
                <a:gd name="T42" fmla="*/ 111 w 116"/>
                <a:gd name="T43" fmla="*/ 9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32">
                  <a:moveTo>
                    <a:pt x="111" y="93"/>
                  </a:moveTo>
                  <a:cubicBezTo>
                    <a:pt x="111" y="98"/>
                    <a:pt x="108" y="102"/>
                    <a:pt x="104" y="105"/>
                  </a:cubicBezTo>
                  <a:cubicBezTo>
                    <a:pt x="104" y="106"/>
                    <a:pt x="104" y="107"/>
                    <a:pt x="104" y="108"/>
                  </a:cubicBezTo>
                  <a:cubicBezTo>
                    <a:pt x="104" y="114"/>
                    <a:pt x="100" y="119"/>
                    <a:pt x="94" y="121"/>
                  </a:cubicBezTo>
                  <a:cubicBezTo>
                    <a:pt x="94" y="123"/>
                    <a:pt x="94" y="124"/>
                    <a:pt x="93" y="126"/>
                  </a:cubicBezTo>
                  <a:cubicBezTo>
                    <a:pt x="91" y="131"/>
                    <a:pt x="85" y="132"/>
                    <a:pt x="79" y="132"/>
                  </a:cubicBezTo>
                  <a:cubicBezTo>
                    <a:pt x="77" y="132"/>
                    <a:pt x="75" y="132"/>
                    <a:pt x="74" y="132"/>
                  </a:cubicBezTo>
                  <a:cubicBezTo>
                    <a:pt x="67" y="131"/>
                    <a:pt x="55" y="130"/>
                    <a:pt x="42" y="129"/>
                  </a:cubicBezTo>
                  <a:cubicBezTo>
                    <a:pt x="38" y="128"/>
                    <a:pt x="34" y="128"/>
                    <a:pt x="31" y="128"/>
                  </a:cubicBezTo>
                  <a:cubicBezTo>
                    <a:pt x="24" y="128"/>
                    <a:pt x="19" y="129"/>
                    <a:pt x="16" y="130"/>
                  </a:cubicBezTo>
                  <a:cubicBezTo>
                    <a:pt x="0" y="74"/>
                    <a:pt x="0" y="74"/>
                    <a:pt x="0" y="74"/>
                  </a:cubicBezTo>
                  <a:cubicBezTo>
                    <a:pt x="11" y="66"/>
                    <a:pt x="29" y="46"/>
                    <a:pt x="35" y="35"/>
                  </a:cubicBezTo>
                  <a:cubicBezTo>
                    <a:pt x="38" y="23"/>
                    <a:pt x="37" y="9"/>
                    <a:pt x="37" y="6"/>
                  </a:cubicBezTo>
                  <a:cubicBezTo>
                    <a:pt x="36" y="0"/>
                    <a:pt x="47" y="0"/>
                    <a:pt x="48" y="0"/>
                  </a:cubicBezTo>
                  <a:cubicBezTo>
                    <a:pt x="55" y="0"/>
                    <a:pt x="61" y="11"/>
                    <a:pt x="60" y="31"/>
                  </a:cubicBezTo>
                  <a:cubicBezTo>
                    <a:pt x="60" y="34"/>
                    <a:pt x="59" y="37"/>
                    <a:pt x="59" y="40"/>
                  </a:cubicBezTo>
                  <a:cubicBezTo>
                    <a:pt x="58" y="43"/>
                    <a:pt x="58" y="45"/>
                    <a:pt x="58" y="48"/>
                  </a:cubicBezTo>
                  <a:cubicBezTo>
                    <a:pt x="58" y="55"/>
                    <a:pt x="85" y="56"/>
                    <a:pt x="95" y="56"/>
                  </a:cubicBezTo>
                  <a:cubicBezTo>
                    <a:pt x="97" y="56"/>
                    <a:pt x="98" y="56"/>
                    <a:pt x="98" y="56"/>
                  </a:cubicBezTo>
                  <a:cubicBezTo>
                    <a:pt x="108" y="56"/>
                    <a:pt x="116" y="64"/>
                    <a:pt x="116" y="73"/>
                  </a:cubicBezTo>
                  <a:cubicBezTo>
                    <a:pt x="116" y="79"/>
                    <a:pt x="114" y="83"/>
                    <a:pt x="110" y="86"/>
                  </a:cubicBezTo>
                  <a:cubicBezTo>
                    <a:pt x="111" y="88"/>
                    <a:pt x="111" y="91"/>
                    <a:pt x="11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066795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500"/>
                                            <p:tgtEl>
                                              <p:spTgt spid="3"/>
                                            </p:tgtEl>
                                          </p:cBhvr>
                                        </p:animEffect>
                                      </p:childTnLst>
                                    </p:cTn>
                                  </p:par>
                                  <p:par>
                                    <p:cTn id="13" presetID="45"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ppt_w</p:attrName>
                                            </p:attrNameLst>
                                          </p:cBhvr>
                                          <p:tavLst>
                                            <p:tav tm="0" fmla="#ppt_w*sin(2.5*pi*$)">
                                              <p:val>
                                                <p:fltVal val="0"/>
                                              </p:val>
                                            </p:tav>
                                            <p:tav tm="100000">
                                              <p:val>
                                                <p:fltVal val="1"/>
                                              </p:val>
                                            </p:tav>
                                          </p:tavLst>
                                        </p:anim>
                                        <p:anim calcmode="lin" valueType="num">
                                          <p:cBhvr>
                                            <p:cTn id="17" dur="500" fill="hold"/>
                                            <p:tgtEl>
                                              <p:spTgt spid="4"/>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2" presetClass="entr" presetSubtype="8" accel="60000" fill="hold" grpId="0" nodeType="afterEffect" p14:presetBounceEnd="50000">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14:bounceEnd="50000">
                                          <p:cBhvr additive="base">
                                            <p:cTn id="21" dur="500" fill="hold"/>
                                            <p:tgtEl>
                                              <p:spTgt spid="39"/>
                                            </p:tgtEl>
                                            <p:attrNameLst>
                                              <p:attrName>ppt_x</p:attrName>
                                            </p:attrNameLst>
                                          </p:cBhvr>
                                          <p:tavLst>
                                            <p:tav tm="0">
                                              <p:val>
                                                <p:strVal val="0-#ppt_w/2"/>
                                              </p:val>
                                            </p:tav>
                                            <p:tav tm="100000">
                                              <p:val>
                                                <p:strVal val="#ppt_x"/>
                                              </p:val>
                                            </p:tav>
                                          </p:tavLst>
                                        </p:anim>
                                        <p:anim calcmode="lin" valueType="num" p14:bounceEnd="50000">
                                          <p:cBhvr additive="base">
                                            <p:cTn id="22" dur="500" fill="hold"/>
                                            <p:tgtEl>
                                              <p:spTgt spid="39"/>
                                            </p:tgtEl>
                                            <p:attrNameLst>
                                              <p:attrName>ppt_y</p:attrName>
                                            </p:attrNameLst>
                                          </p:cBhvr>
                                          <p:tavLst>
                                            <p:tav tm="0">
                                              <p:val>
                                                <p:strVal val="#ppt_y"/>
                                              </p:val>
                                            </p:tav>
                                            <p:tav tm="100000">
                                              <p:val>
                                                <p:strVal val="#ppt_y"/>
                                              </p:val>
                                            </p:tav>
                                          </p:tavLst>
                                        </p:anim>
                                      </p:childTnLst>
                                    </p:cTn>
                                  </p:par>
                                  <p:par>
                                    <p:cTn id="23" presetID="2" presetClass="entr" presetSubtype="8" accel="60000" fill="hold" grpId="0" nodeType="withEffect" p14:presetBounceEnd="50000">
                                      <p:stCondLst>
                                        <p:cond delay="200"/>
                                      </p:stCondLst>
                                      <p:childTnLst>
                                        <p:set>
                                          <p:cBhvr>
                                            <p:cTn id="24" dur="1" fill="hold">
                                              <p:stCondLst>
                                                <p:cond delay="0"/>
                                              </p:stCondLst>
                                            </p:cTn>
                                            <p:tgtEl>
                                              <p:spTgt spid="25"/>
                                            </p:tgtEl>
                                            <p:attrNameLst>
                                              <p:attrName>style.visibility</p:attrName>
                                            </p:attrNameLst>
                                          </p:cBhvr>
                                          <p:to>
                                            <p:strVal val="visible"/>
                                          </p:to>
                                        </p:set>
                                        <p:anim calcmode="lin" valueType="num" p14:bounceEnd="50000">
                                          <p:cBhvr additive="base">
                                            <p:cTn id="25" dur="500" fill="hold"/>
                                            <p:tgtEl>
                                              <p:spTgt spid="25"/>
                                            </p:tgtEl>
                                            <p:attrNameLst>
                                              <p:attrName>ppt_x</p:attrName>
                                            </p:attrNameLst>
                                          </p:cBhvr>
                                          <p:tavLst>
                                            <p:tav tm="0">
                                              <p:val>
                                                <p:strVal val="0-#ppt_w/2"/>
                                              </p:val>
                                            </p:tav>
                                            <p:tav tm="100000">
                                              <p:val>
                                                <p:strVal val="#ppt_x"/>
                                              </p:val>
                                            </p:tav>
                                          </p:tavLst>
                                        </p:anim>
                                        <p:anim calcmode="lin" valueType="num" p14:bounceEnd="50000">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8" accel="60000" fill="hold" grpId="0" nodeType="withEffect" p14:presetBounceEnd="50000">
                                      <p:stCondLst>
                                        <p:cond delay="400"/>
                                      </p:stCondLst>
                                      <p:childTnLst>
                                        <p:set>
                                          <p:cBhvr>
                                            <p:cTn id="28" dur="1" fill="hold">
                                              <p:stCondLst>
                                                <p:cond delay="0"/>
                                              </p:stCondLst>
                                            </p:cTn>
                                            <p:tgtEl>
                                              <p:spTgt spid="22"/>
                                            </p:tgtEl>
                                            <p:attrNameLst>
                                              <p:attrName>style.visibility</p:attrName>
                                            </p:attrNameLst>
                                          </p:cBhvr>
                                          <p:to>
                                            <p:strVal val="visible"/>
                                          </p:to>
                                        </p:set>
                                        <p:anim calcmode="lin" valueType="num" p14:bounceEnd="50000">
                                          <p:cBhvr additive="base">
                                            <p:cTn id="29" dur="500" fill="hold"/>
                                            <p:tgtEl>
                                              <p:spTgt spid="22"/>
                                            </p:tgtEl>
                                            <p:attrNameLst>
                                              <p:attrName>ppt_x</p:attrName>
                                            </p:attrNameLst>
                                          </p:cBhvr>
                                          <p:tavLst>
                                            <p:tav tm="0">
                                              <p:val>
                                                <p:strVal val="0-#ppt_w/2"/>
                                              </p:val>
                                            </p:tav>
                                            <p:tav tm="100000">
                                              <p:val>
                                                <p:strVal val="#ppt_x"/>
                                              </p:val>
                                            </p:tav>
                                          </p:tavLst>
                                        </p:anim>
                                        <p:anim calcmode="lin" valueType="num" p14:bounceEnd="50000">
                                          <p:cBhvr additive="base">
                                            <p:cTn id="30" dur="5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2" accel="60000" fill="hold" grpId="0" nodeType="withEffect" p14:presetBounceEnd="50000">
                                      <p:stCondLst>
                                        <p:cond delay="600"/>
                                      </p:stCondLst>
                                      <p:childTnLst>
                                        <p:set>
                                          <p:cBhvr>
                                            <p:cTn id="32" dur="1" fill="hold">
                                              <p:stCondLst>
                                                <p:cond delay="0"/>
                                              </p:stCondLst>
                                            </p:cTn>
                                            <p:tgtEl>
                                              <p:spTgt spid="24"/>
                                            </p:tgtEl>
                                            <p:attrNameLst>
                                              <p:attrName>style.visibility</p:attrName>
                                            </p:attrNameLst>
                                          </p:cBhvr>
                                          <p:to>
                                            <p:strVal val="visible"/>
                                          </p:to>
                                        </p:set>
                                        <p:anim calcmode="lin" valueType="num" p14:bounceEnd="50000">
                                          <p:cBhvr additive="base">
                                            <p:cTn id="33" dur="500" fill="hold"/>
                                            <p:tgtEl>
                                              <p:spTgt spid="24"/>
                                            </p:tgtEl>
                                            <p:attrNameLst>
                                              <p:attrName>ppt_x</p:attrName>
                                            </p:attrNameLst>
                                          </p:cBhvr>
                                          <p:tavLst>
                                            <p:tav tm="0">
                                              <p:val>
                                                <p:strVal val="1+#ppt_w/2"/>
                                              </p:val>
                                            </p:tav>
                                            <p:tav tm="100000">
                                              <p:val>
                                                <p:strVal val="#ppt_x"/>
                                              </p:val>
                                            </p:tav>
                                          </p:tavLst>
                                        </p:anim>
                                        <p:anim calcmode="lin" valueType="num" p14:bounceEnd="50000">
                                          <p:cBhvr additive="base">
                                            <p:cTn id="34" dur="5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2" accel="60000" fill="hold" grpId="0" nodeType="withEffect" p14:presetBounceEnd="50000">
                                      <p:stCondLst>
                                        <p:cond delay="800"/>
                                      </p:stCondLst>
                                      <p:childTnLst>
                                        <p:set>
                                          <p:cBhvr>
                                            <p:cTn id="36" dur="1" fill="hold">
                                              <p:stCondLst>
                                                <p:cond delay="0"/>
                                              </p:stCondLst>
                                            </p:cTn>
                                            <p:tgtEl>
                                              <p:spTgt spid="26"/>
                                            </p:tgtEl>
                                            <p:attrNameLst>
                                              <p:attrName>style.visibility</p:attrName>
                                            </p:attrNameLst>
                                          </p:cBhvr>
                                          <p:to>
                                            <p:strVal val="visible"/>
                                          </p:to>
                                        </p:set>
                                        <p:anim calcmode="lin" valueType="num" p14:bounceEnd="50000">
                                          <p:cBhvr additive="base">
                                            <p:cTn id="37" dur="500" fill="hold"/>
                                            <p:tgtEl>
                                              <p:spTgt spid="26"/>
                                            </p:tgtEl>
                                            <p:attrNameLst>
                                              <p:attrName>ppt_x</p:attrName>
                                            </p:attrNameLst>
                                          </p:cBhvr>
                                          <p:tavLst>
                                            <p:tav tm="0">
                                              <p:val>
                                                <p:strVal val="1+#ppt_w/2"/>
                                              </p:val>
                                            </p:tav>
                                            <p:tav tm="100000">
                                              <p:val>
                                                <p:strVal val="#ppt_x"/>
                                              </p:val>
                                            </p:tav>
                                          </p:tavLst>
                                        </p:anim>
                                        <p:anim calcmode="lin" valueType="num" p14:bounceEnd="50000">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2" accel="60000" fill="hold" grpId="0" nodeType="withEffect" p14:presetBounceEnd="50000">
                                      <p:stCondLst>
                                        <p:cond delay="1000"/>
                                      </p:stCondLst>
                                      <p:childTnLst>
                                        <p:set>
                                          <p:cBhvr>
                                            <p:cTn id="40" dur="1" fill="hold">
                                              <p:stCondLst>
                                                <p:cond delay="0"/>
                                              </p:stCondLst>
                                            </p:cTn>
                                            <p:tgtEl>
                                              <p:spTgt spid="23"/>
                                            </p:tgtEl>
                                            <p:attrNameLst>
                                              <p:attrName>style.visibility</p:attrName>
                                            </p:attrNameLst>
                                          </p:cBhvr>
                                          <p:to>
                                            <p:strVal val="visible"/>
                                          </p:to>
                                        </p:set>
                                        <p:anim calcmode="lin" valueType="num" p14:bounceEnd="50000">
                                          <p:cBhvr additive="base">
                                            <p:cTn id="41" dur="500" fill="hold"/>
                                            <p:tgtEl>
                                              <p:spTgt spid="23"/>
                                            </p:tgtEl>
                                            <p:attrNameLst>
                                              <p:attrName>ppt_x</p:attrName>
                                            </p:attrNameLst>
                                          </p:cBhvr>
                                          <p:tavLst>
                                            <p:tav tm="0">
                                              <p:val>
                                                <p:strVal val="1+#ppt_w/2"/>
                                              </p:val>
                                            </p:tav>
                                            <p:tav tm="100000">
                                              <p:val>
                                                <p:strVal val="#ppt_x"/>
                                              </p:val>
                                            </p:tav>
                                          </p:tavLst>
                                        </p:anim>
                                        <p:anim calcmode="lin" valueType="num" p14:bounceEnd="50000">
                                          <p:cBhvr additive="base">
                                            <p:cTn id="42" dur="500" fill="hold"/>
                                            <p:tgtEl>
                                              <p:spTgt spid="23"/>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16" fill="hold" nodeType="after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p:cTn id="46" dur="500" fill="hold"/>
                                            <p:tgtEl>
                                              <p:spTgt spid="46"/>
                                            </p:tgtEl>
                                            <p:attrNameLst>
                                              <p:attrName>ppt_w</p:attrName>
                                            </p:attrNameLst>
                                          </p:cBhvr>
                                          <p:tavLst>
                                            <p:tav tm="0">
                                              <p:val>
                                                <p:fltVal val="0"/>
                                              </p:val>
                                            </p:tav>
                                            <p:tav tm="100000">
                                              <p:val>
                                                <p:strVal val="#ppt_w"/>
                                              </p:val>
                                            </p:tav>
                                          </p:tavLst>
                                        </p:anim>
                                        <p:anim calcmode="lin" valueType="num">
                                          <p:cBhvr>
                                            <p:cTn id="47" dur="500" fill="hold"/>
                                            <p:tgtEl>
                                              <p:spTgt spid="46"/>
                                            </p:tgtEl>
                                            <p:attrNameLst>
                                              <p:attrName>ppt_h</p:attrName>
                                            </p:attrNameLst>
                                          </p:cBhvr>
                                          <p:tavLst>
                                            <p:tav tm="0">
                                              <p:val>
                                                <p:fltVal val="0"/>
                                              </p:val>
                                            </p:tav>
                                            <p:tav tm="100000">
                                              <p:val>
                                                <p:strVal val="#ppt_h"/>
                                              </p:val>
                                            </p:tav>
                                          </p:tavLst>
                                        </p:anim>
                                        <p:animEffect transition="in" filter="fade">
                                          <p:cBhvr>
                                            <p:cTn id="48" dur="500"/>
                                            <p:tgtEl>
                                              <p:spTgt spid="46"/>
                                            </p:tgtEl>
                                          </p:cBhvr>
                                        </p:animEffect>
                                      </p:childTnLst>
                                    </p:cTn>
                                  </p:par>
                                </p:childTnLst>
                              </p:cTn>
                            </p:par>
                            <p:par>
                              <p:cTn id="49" fill="hold">
                                <p:stCondLst>
                                  <p:cond delay="3000"/>
                                </p:stCondLst>
                                <p:childTnLst>
                                  <p:par>
                                    <p:cTn id="50" presetID="22" presetClass="entr" presetSubtype="2"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right)">
                                          <p:cBhvr>
                                            <p:cTn id="52" dur="500"/>
                                            <p:tgtEl>
                                              <p:spTgt spid="16"/>
                                            </p:tgtEl>
                                          </p:cBhvr>
                                        </p:animEffect>
                                      </p:childTnLst>
                                    </p:cTn>
                                  </p:par>
                                  <p:par>
                                    <p:cTn id="53" presetID="16" presetClass="entr" presetSubtype="37"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barn(outVertical)">
                                          <p:cBhvr>
                                            <p:cTn id="55" dur="500"/>
                                            <p:tgtEl>
                                              <p:spTgt spid="36"/>
                                            </p:tgtEl>
                                          </p:cBhvr>
                                        </p:animEffect>
                                      </p:childTnLst>
                                    </p:cTn>
                                  </p:par>
                                </p:childTnLst>
                              </p:cTn>
                            </p:par>
                            <p:par>
                              <p:cTn id="56" fill="hold">
                                <p:stCondLst>
                                  <p:cond delay="3500"/>
                                </p:stCondLst>
                                <p:childTnLst>
                                  <p:par>
                                    <p:cTn id="57" presetID="53" presetClass="entr" presetSubtype="16" fill="hold" nodeType="after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p:cTn id="59" dur="500" fill="hold"/>
                                            <p:tgtEl>
                                              <p:spTgt spid="61"/>
                                            </p:tgtEl>
                                            <p:attrNameLst>
                                              <p:attrName>ppt_w</p:attrName>
                                            </p:attrNameLst>
                                          </p:cBhvr>
                                          <p:tavLst>
                                            <p:tav tm="0">
                                              <p:val>
                                                <p:fltVal val="0"/>
                                              </p:val>
                                            </p:tav>
                                            <p:tav tm="100000">
                                              <p:val>
                                                <p:strVal val="#ppt_w"/>
                                              </p:val>
                                            </p:tav>
                                          </p:tavLst>
                                        </p:anim>
                                        <p:anim calcmode="lin" valueType="num">
                                          <p:cBhvr>
                                            <p:cTn id="60" dur="500" fill="hold"/>
                                            <p:tgtEl>
                                              <p:spTgt spid="61"/>
                                            </p:tgtEl>
                                            <p:attrNameLst>
                                              <p:attrName>ppt_h</p:attrName>
                                            </p:attrNameLst>
                                          </p:cBhvr>
                                          <p:tavLst>
                                            <p:tav tm="0">
                                              <p:val>
                                                <p:fltVal val="0"/>
                                              </p:val>
                                            </p:tav>
                                            <p:tav tm="100000">
                                              <p:val>
                                                <p:strVal val="#ppt_h"/>
                                              </p:val>
                                            </p:tav>
                                          </p:tavLst>
                                        </p:anim>
                                        <p:animEffect transition="in" filter="fade">
                                          <p:cBhvr>
                                            <p:cTn id="61" dur="500"/>
                                            <p:tgtEl>
                                              <p:spTgt spid="61"/>
                                            </p:tgtEl>
                                          </p:cBhvr>
                                        </p:animEffect>
                                      </p:childTnLst>
                                    </p:cTn>
                                  </p:par>
                                </p:childTnLst>
                              </p:cTn>
                            </p:par>
                            <p:par>
                              <p:cTn id="62" fill="hold">
                                <p:stCondLst>
                                  <p:cond delay="4000"/>
                                </p:stCondLst>
                                <p:childTnLst>
                                  <p:par>
                                    <p:cTn id="63" presetID="22" presetClass="entr" presetSubtype="2"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right)">
                                          <p:cBhvr>
                                            <p:cTn id="65" dur="500"/>
                                            <p:tgtEl>
                                              <p:spTgt spid="17"/>
                                            </p:tgtEl>
                                          </p:cBhvr>
                                        </p:animEffect>
                                      </p:childTnLst>
                                    </p:cTn>
                                  </p:par>
                                  <p:par>
                                    <p:cTn id="66" presetID="16" presetClass="entr" presetSubtype="37"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barn(outVertical)">
                                          <p:cBhvr>
                                            <p:cTn id="68" dur="500"/>
                                            <p:tgtEl>
                                              <p:spTgt spid="43"/>
                                            </p:tgtEl>
                                          </p:cBhvr>
                                        </p:animEffect>
                                      </p:childTnLst>
                                    </p:cTn>
                                  </p:par>
                                </p:childTnLst>
                              </p:cTn>
                            </p:par>
                            <p:par>
                              <p:cTn id="69" fill="hold">
                                <p:stCondLst>
                                  <p:cond delay="4500"/>
                                </p:stCondLst>
                                <p:childTnLst>
                                  <p:par>
                                    <p:cTn id="70" presetID="53" presetClass="entr" presetSubtype="16" fill="hold"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p:cTn id="72" dur="500" fill="hold"/>
                                            <p:tgtEl>
                                              <p:spTgt spid="52"/>
                                            </p:tgtEl>
                                            <p:attrNameLst>
                                              <p:attrName>ppt_w</p:attrName>
                                            </p:attrNameLst>
                                          </p:cBhvr>
                                          <p:tavLst>
                                            <p:tav tm="0">
                                              <p:val>
                                                <p:fltVal val="0"/>
                                              </p:val>
                                            </p:tav>
                                            <p:tav tm="100000">
                                              <p:val>
                                                <p:strVal val="#ppt_w"/>
                                              </p:val>
                                            </p:tav>
                                          </p:tavLst>
                                        </p:anim>
                                        <p:anim calcmode="lin" valueType="num">
                                          <p:cBhvr>
                                            <p:cTn id="73" dur="500" fill="hold"/>
                                            <p:tgtEl>
                                              <p:spTgt spid="52"/>
                                            </p:tgtEl>
                                            <p:attrNameLst>
                                              <p:attrName>ppt_h</p:attrName>
                                            </p:attrNameLst>
                                          </p:cBhvr>
                                          <p:tavLst>
                                            <p:tav tm="0">
                                              <p:val>
                                                <p:fltVal val="0"/>
                                              </p:val>
                                            </p:tav>
                                            <p:tav tm="100000">
                                              <p:val>
                                                <p:strVal val="#ppt_h"/>
                                              </p:val>
                                            </p:tav>
                                          </p:tavLst>
                                        </p:anim>
                                        <p:animEffect transition="in" filter="fade">
                                          <p:cBhvr>
                                            <p:cTn id="74" dur="500"/>
                                            <p:tgtEl>
                                              <p:spTgt spid="52"/>
                                            </p:tgtEl>
                                          </p:cBhvr>
                                        </p:animEffect>
                                      </p:childTnLst>
                                    </p:cTn>
                                  </p:par>
                                </p:childTnLst>
                              </p:cTn>
                            </p:par>
                            <p:par>
                              <p:cTn id="75" fill="hold">
                                <p:stCondLst>
                                  <p:cond delay="5000"/>
                                </p:stCondLst>
                                <p:childTnLst>
                                  <p:par>
                                    <p:cTn id="76" presetID="22" presetClass="entr" presetSubtype="2" fill="hold" grpId="0" nodeType="after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right)">
                                          <p:cBhvr>
                                            <p:cTn id="78" dur="500"/>
                                            <p:tgtEl>
                                              <p:spTgt spid="18"/>
                                            </p:tgtEl>
                                          </p:cBhvr>
                                        </p:animEffect>
                                      </p:childTnLst>
                                    </p:cTn>
                                  </p:par>
                                  <p:par>
                                    <p:cTn id="79" presetID="16" presetClass="entr" presetSubtype="37"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barn(outVertical)">
                                          <p:cBhvr>
                                            <p:cTn id="81" dur="500"/>
                                            <p:tgtEl>
                                              <p:spTgt spid="40"/>
                                            </p:tgtEl>
                                          </p:cBhvr>
                                        </p:animEffect>
                                      </p:childTnLst>
                                    </p:cTn>
                                  </p:par>
                                </p:childTnLst>
                              </p:cTn>
                            </p:par>
                            <p:par>
                              <p:cTn id="82" fill="hold">
                                <p:stCondLst>
                                  <p:cond delay="5500"/>
                                </p:stCondLst>
                                <p:childTnLst>
                                  <p:par>
                                    <p:cTn id="83" presetID="53" presetClass="entr" presetSubtype="16" fill="hold" nodeType="afterEffect">
                                      <p:stCondLst>
                                        <p:cond delay="0"/>
                                      </p:stCondLst>
                                      <p:childTnLst>
                                        <p:set>
                                          <p:cBhvr>
                                            <p:cTn id="84" dur="1" fill="hold">
                                              <p:stCondLst>
                                                <p:cond delay="0"/>
                                              </p:stCondLst>
                                            </p:cTn>
                                            <p:tgtEl>
                                              <p:spTgt spid="108"/>
                                            </p:tgtEl>
                                            <p:attrNameLst>
                                              <p:attrName>style.visibility</p:attrName>
                                            </p:attrNameLst>
                                          </p:cBhvr>
                                          <p:to>
                                            <p:strVal val="visible"/>
                                          </p:to>
                                        </p:set>
                                        <p:anim calcmode="lin" valueType="num">
                                          <p:cBhvr>
                                            <p:cTn id="85" dur="500" fill="hold"/>
                                            <p:tgtEl>
                                              <p:spTgt spid="108"/>
                                            </p:tgtEl>
                                            <p:attrNameLst>
                                              <p:attrName>ppt_w</p:attrName>
                                            </p:attrNameLst>
                                          </p:cBhvr>
                                          <p:tavLst>
                                            <p:tav tm="0">
                                              <p:val>
                                                <p:fltVal val="0"/>
                                              </p:val>
                                            </p:tav>
                                            <p:tav tm="100000">
                                              <p:val>
                                                <p:strVal val="#ppt_w"/>
                                              </p:val>
                                            </p:tav>
                                          </p:tavLst>
                                        </p:anim>
                                        <p:anim calcmode="lin" valueType="num">
                                          <p:cBhvr>
                                            <p:cTn id="86" dur="500" fill="hold"/>
                                            <p:tgtEl>
                                              <p:spTgt spid="108"/>
                                            </p:tgtEl>
                                            <p:attrNameLst>
                                              <p:attrName>ppt_h</p:attrName>
                                            </p:attrNameLst>
                                          </p:cBhvr>
                                          <p:tavLst>
                                            <p:tav tm="0">
                                              <p:val>
                                                <p:fltVal val="0"/>
                                              </p:val>
                                            </p:tav>
                                            <p:tav tm="100000">
                                              <p:val>
                                                <p:strVal val="#ppt_h"/>
                                              </p:val>
                                            </p:tav>
                                          </p:tavLst>
                                        </p:anim>
                                        <p:animEffect transition="in" filter="fade">
                                          <p:cBhvr>
                                            <p:cTn id="87" dur="500"/>
                                            <p:tgtEl>
                                              <p:spTgt spid="108"/>
                                            </p:tgtEl>
                                          </p:cBhvr>
                                        </p:animEffect>
                                      </p:childTnLst>
                                    </p:cTn>
                                  </p:par>
                                </p:childTnLst>
                              </p:cTn>
                            </p:par>
                            <p:par>
                              <p:cTn id="88" fill="hold">
                                <p:stCondLst>
                                  <p:cond delay="6000"/>
                                </p:stCondLst>
                                <p:childTnLst>
                                  <p:par>
                                    <p:cTn id="89" presetID="22" presetClass="entr" presetSubtype="8"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left)">
                                          <p:cBhvr>
                                            <p:cTn id="91" dur="500"/>
                                            <p:tgtEl>
                                              <p:spTgt spid="21"/>
                                            </p:tgtEl>
                                          </p:cBhvr>
                                        </p:animEffect>
                                      </p:childTnLst>
                                    </p:cTn>
                                  </p:par>
                                  <p:par>
                                    <p:cTn id="92" presetID="16" presetClass="entr" presetSubtype="37"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barn(outVertical)">
                                          <p:cBhvr>
                                            <p:cTn id="94" dur="500"/>
                                            <p:tgtEl>
                                              <p:spTgt spid="30"/>
                                            </p:tgtEl>
                                          </p:cBhvr>
                                        </p:animEffect>
                                      </p:childTnLst>
                                    </p:cTn>
                                  </p:par>
                                </p:childTnLst>
                              </p:cTn>
                            </p:par>
                            <p:par>
                              <p:cTn id="95" fill="hold">
                                <p:stCondLst>
                                  <p:cond delay="6500"/>
                                </p:stCondLst>
                                <p:childTnLst>
                                  <p:par>
                                    <p:cTn id="96" presetID="53" presetClass="entr" presetSubtype="16" fill="hold" nodeType="afterEffect">
                                      <p:stCondLst>
                                        <p:cond delay="0"/>
                                      </p:stCondLst>
                                      <p:childTnLst>
                                        <p:set>
                                          <p:cBhvr>
                                            <p:cTn id="97" dur="1" fill="hold">
                                              <p:stCondLst>
                                                <p:cond delay="0"/>
                                              </p:stCondLst>
                                            </p:cTn>
                                            <p:tgtEl>
                                              <p:spTgt spid="116"/>
                                            </p:tgtEl>
                                            <p:attrNameLst>
                                              <p:attrName>style.visibility</p:attrName>
                                            </p:attrNameLst>
                                          </p:cBhvr>
                                          <p:to>
                                            <p:strVal val="visible"/>
                                          </p:to>
                                        </p:set>
                                        <p:anim calcmode="lin" valueType="num">
                                          <p:cBhvr>
                                            <p:cTn id="98" dur="500" fill="hold"/>
                                            <p:tgtEl>
                                              <p:spTgt spid="116"/>
                                            </p:tgtEl>
                                            <p:attrNameLst>
                                              <p:attrName>ppt_w</p:attrName>
                                            </p:attrNameLst>
                                          </p:cBhvr>
                                          <p:tavLst>
                                            <p:tav tm="0">
                                              <p:val>
                                                <p:fltVal val="0"/>
                                              </p:val>
                                            </p:tav>
                                            <p:tav tm="100000">
                                              <p:val>
                                                <p:strVal val="#ppt_w"/>
                                              </p:val>
                                            </p:tav>
                                          </p:tavLst>
                                        </p:anim>
                                        <p:anim calcmode="lin" valueType="num">
                                          <p:cBhvr>
                                            <p:cTn id="99" dur="500" fill="hold"/>
                                            <p:tgtEl>
                                              <p:spTgt spid="116"/>
                                            </p:tgtEl>
                                            <p:attrNameLst>
                                              <p:attrName>ppt_h</p:attrName>
                                            </p:attrNameLst>
                                          </p:cBhvr>
                                          <p:tavLst>
                                            <p:tav tm="0">
                                              <p:val>
                                                <p:fltVal val="0"/>
                                              </p:val>
                                            </p:tav>
                                            <p:tav tm="100000">
                                              <p:val>
                                                <p:strVal val="#ppt_h"/>
                                              </p:val>
                                            </p:tav>
                                          </p:tavLst>
                                        </p:anim>
                                        <p:animEffect transition="in" filter="fade">
                                          <p:cBhvr>
                                            <p:cTn id="100" dur="500"/>
                                            <p:tgtEl>
                                              <p:spTgt spid="116"/>
                                            </p:tgtEl>
                                          </p:cBhvr>
                                        </p:animEffect>
                                      </p:childTnLst>
                                    </p:cTn>
                                  </p:par>
                                </p:childTnLst>
                              </p:cTn>
                            </p:par>
                            <p:par>
                              <p:cTn id="101" fill="hold">
                                <p:stCondLst>
                                  <p:cond delay="7000"/>
                                </p:stCondLst>
                                <p:childTnLst>
                                  <p:par>
                                    <p:cTn id="102" presetID="22" presetClass="entr" presetSubtype="8" fill="hold" grpId="0" nodeType="afterEffect">
                                      <p:stCondLst>
                                        <p:cond delay="0"/>
                                      </p:stCondLst>
                                      <p:childTnLst>
                                        <p:set>
                                          <p:cBhvr>
                                            <p:cTn id="103" dur="1" fill="hold">
                                              <p:stCondLst>
                                                <p:cond delay="0"/>
                                              </p:stCondLst>
                                            </p:cTn>
                                            <p:tgtEl>
                                              <p:spTgt spid="20"/>
                                            </p:tgtEl>
                                            <p:attrNameLst>
                                              <p:attrName>style.visibility</p:attrName>
                                            </p:attrNameLst>
                                          </p:cBhvr>
                                          <p:to>
                                            <p:strVal val="visible"/>
                                          </p:to>
                                        </p:set>
                                        <p:animEffect transition="in" filter="wipe(left)">
                                          <p:cBhvr>
                                            <p:cTn id="104" dur="500"/>
                                            <p:tgtEl>
                                              <p:spTgt spid="20"/>
                                            </p:tgtEl>
                                          </p:cBhvr>
                                        </p:animEffect>
                                      </p:childTnLst>
                                    </p:cTn>
                                  </p:par>
                                  <p:par>
                                    <p:cTn id="105" presetID="16" presetClass="entr" presetSubtype="37" fill="hold"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barn(outVertical)">
                                          <p:cBhvr>
                                            <p:cTn id="107" dur="500"/>
                                            <p:tgtEl>
                                              <p:spTgt spid="33"/>
                                            </p:tgtEl>
                                          </p:cBhvr>
                                        </p:animEffect>
                                      </p:childTnLst>
                                    </p:cTn>
                                  </p:par>
                                </p:childTnLst>
                              </p:cTn>
                            </p:par>
                            <p:par>
                              <p:cTn id="108" fill="hold">
                                <p:stCondLst>
                                  <p:cond delay="7500"/>
                                </p:stCondLst>
                                <p:childTnLst>
                                  <p:par>
                                    <p:cTn id="109" presetID="53" presetClass="entr" presetSubtype="16" fill="hold" nodeType="afterEffect">
                                      <p:stCondLst>
                                        <p:cond delay="0"/>
                                      </p:stCondLst>
                                      <p:childTnLst>
                                        <p:set>
                                          <p:cBhvr>
                                            <p:cTn id="110" dur="1" fill="hold">
                                              <p:stCondLst>
                                                <p:cond delay="0"/>
                                              </p:stCondLst>
                                            </p:cTn>
                                            <p:tgtEl>
                                              <p:spTgt spid="69"/>
                                            </p:tgtEl>
                                            <p:attrNameLst>
                                              <p:attrName>style.visibility</p:attrName>
                                            </p:attrNameLst>
                                          </p:cBhvr>
                                          <p:to>
                                            <p:strVal val="visible"/>
                                          </p:to>
                                        </p:set>
                                        <p:anim calcmode="lin" valueType="num">
                                          <p:cBhvr>
                                            <p:cTn id="111" dur="500" fill="hold"/>
                                            <p:tgtEl>
                                              <p:spTgt spid="69"/>
                                            </p:tgtEl>
                                            <p:attrNameLst>
                                              <p:attrName>ppt_w</p:attrName>
                                            </p:attrNameLst>
                                          </p:cBhvr>
                                          <p:tavLst>
                                            <p:tav tm="0">
                                              <p:val>
                                                <p:fltVal val="0"/>
                                              </p:val>
                                            </p:tav>
                                            <p:tav tm="100000">
                                              <p:val>
                                                <p:strVal val="#ppt_w"/>
                                              </p:val>
                                            </p:tav>
                                          </p:tavLst>
                                        </p:anim>
                                        <p:anim calcmode="lin" valueType="num">
                                          <p:cBhvr>
                                            <p:cTn id="112" dur="500" fill="hold"/>
                                            <p:tgtEl>
                                              <p:spTgt spid="69"/>
                                            </p:tgtEl>
                                            <p:attrNameLst>
                                              <p:attrName>ppt_h</p:attrName>
                                            </p:attrNameLst>
                                          </p:cBhvr>
                                          <p:tavLst>
                                            <p:tav tm="0">
                                              <p:val>
                                                <p:fltVal val="0"/>
                                              </p:val>
                                            </p:tav>
                                            <p:tav tm="100000">
                                              <p:val>
                                                <p:strVal val="#ppt_h"/>
                                              </p:val>
                                            </p:tav>
                                          </p:tavLst>
                                        </p:anim>
                                        <p:animEffect transition="in" filter="fade">
                                          <p:cBhvr>
                                            <p:cTn id="113" dur="500"/>
                                            <p:tgtEl>
                                              <p:spTgt spid="69"/>
                                            </p:tgtEl>
                                          </p:cBhvr>
                                        </p:animEffect>
                                      </p:childTnLst>
                                    </p:cTn>
                                  </p:par>
                                </p:childTnLst>
                              </p:cTn>
                            </p:par>
                            <p:par>
                              <p:cTn id="114" fill="hold">
                                <p:stCondLst>
                                  <p:cond delay="8000"/>
                                </p:stCondLst>
                                <p:childTnLst>
                                  <p:par>
                                    <p:cTn id="115" presetID="22" presetClass="entr" presetSubtype="8" fill="hold" grpId="0" nodeType="after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left)">
                                          <p:cBhvr>
                                            <p:cTn id="117" dur="500"/>
                                            <p:tgtEl>
                                              <p:spTgt spid="19"/>
                                            </p:tgtEl>
                                          </p:cBhvr>
                                        </p:animEffect>
                                      </p:childTnLst>
                                    </p:cTn>
                                  </p:par>
                                  <p:par>
                                    <p:cTn id="118" presetID="16" presetClass="entr" presetSubtype="37" fill="hold" nodeType="with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barn(outVertical)">
                                          <p:cBhvr>
                                            <p:cTn id="1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3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500"/>
                                            <p:tgtEl>
                                              <p:spTgt spid="3"/>
                                            </p:tgtEl>
                                          </p:cBhvr>
                                        </p:animEffect>
                                      </p:childTnLst>
                                    </p:cTn>
                                  </p:par>
                                  <p:par>
                                    <p:cTn id="13" presetID="45"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ppt_w</p:attrName>
                                            </p:attrNameLst>
                                          </p:cBhvr>
                                          <p:tavLst>
                                            <p:tav tm="0" fmla="#ppt_w*sin(2.5*pi*$)">
                                              <p:val>
                                                <p:fltVal val="0"/>
                                              </p:val>
                                            </p:tav>
                                            <p:tav tm="100000">
                                              <p:val>
                                                <p:fltVal val="1"/>
                                              </p:val>
                                            </p:tav>
                                          </p:tavLst>
                                        </p:anim>
                                        <p:anim calcmode="lin" valueType="num">
                                          <p:cBhvr>
                                            <p:cTn id="17" dur="500" fill="hold"/>
                                            <p:tgtEl>
                                              <p:spTgt spid="4"/>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2" presetClass="entr" presetSubtype="8" accel="6000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0-#ppt_w/2"/>
                                              </p:val>
                                            </p:tav>
                                            <p:tav tm="100000">
                                              <p:val>
                                                <p:strVal val="#ppt_x"/>
                                              </p:val>
                                            </p:tav>
                                          </p:tavLst>
                                        </p:anim>
                                        <p:anim calcmode="lin" valueType="num">
                                          <p:cBhvr additive="base">
                                            <p:cTn id="22" dur="500" fill="hold"/>
                                            <p:tgtEl>
                                              <p:spTgt spid="39"/>
                                            </p:tgtEl>
                                            <p:attrNameLst>
                                              <p:attrName>ppt_y</p:attrName>
                                            </p:attrNameLst>
                                          </p:cBhvr>
                                          <p:tavLst>
                                            <p:tav tm="0">
                                              <p:val>
                                                <p:strVal val="#ppt_y"/>
                                              </p:val>
                                            </p:tav>
                                            <p:tav tm="100000">
                                              <p:val>
                                                <p:strVal val="#ppt_y"/>
                                              </p:val>
                                            </p:tav>
                                          </p:tavLst>
                                        </p:anim>
                                      </p:childTnLst>
                                    </p:cTn>
                                  </p:par>
                                  <p:par>
                                    <p:cTn id="23" presetID="2" presetClass="entr" presetSubtype="8" accel="60000" fill="hold" grpId="0" nodeType="withEffect">
                                      <p:stCondLst>
                                        <p:cond delay="20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8" accel="60000" fill="hold" grpId="0" nodeType="withEffect">
                                      <p:stCondLst>
                                        <p:cond delay="4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0-#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2" accel="60000" fill="hold" grpId="0" nodeType="withEffect">
                                      <p:stCondLst>
                                        <p:cond delay="6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1+#ppt_w/2"/>
                                              </p:val>
                                            </p:tav>
                                            <p:tav tm="100000">
                                              <p:val>
                                                <p:strVal val="#ppt_x"/>
                                              </p:val>
                                            </p:tav>
                                          </p:tavLst>
                                        </p:anim>
                                        <p:anim calcmode="lin" valueType="num">
                                          <p:cBhvr additive="base">
                                            <p:cTn id="34" dur="5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2" accel="60000" fill="hold" grpId="0" nodeType="withEffect">
                                      <p:stCondLst>
                                        <p:cond delay="80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2" accel="60000" fill="hold" grpId="0" nodeType="withEffect">
                                      <p:stCondLst>
                                        <p:cond delay="100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1+#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16" fill="hold" nodeType="after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p:cTn id="46" dur="500" fill="hold"/>
                                            <p:tgtEl>
                                              <p:spTgt spid="46"/>
                                            </p:tgtEl>
                                            <p:attrNameLst>
                                              <p:attrName>ppt_w</p:attrName>
                                            </p:attrNameLst>
                                          </p:cBhvr>
                                          <p:tavLst>
                                            <p:tav tm="0">
                                              <p:val>
                                                <p:fltVal val="0"/>
                                              </p:val>
                                            </p:tav>
                                            <p:tav tm="100000">
                                              <p:val>
                                                <p:strVal val="#ppt_w"/>
                                              </p:val>
                                            </p:tav>
                                          </p:tavLst>
                                        </p:anim>
                                        <p:anim calcmode="lin" valueType="num">
                                          <p:cBhvr>
                                            <p:cTn id="47" dur="500" fill="hold"/>
                                            <p:tgtEl>
                                              <p:spTgt spid="46"/>
                                            </p:tgtEl>
                                            <p:attrNameLst>
                                              <p:attrName>ppt_h</p:attrName>
                                            </p:attrNameLst>
                                          </p:cBhvr>
                                          <p:tavLst>
                                            <p:tav tm="0">
                                              <p:val>
                                                <p:fltVal val="0"/>
                                              </p:val>
                                            </p:tav>
                                            <p:tav tm="100000">
                                              <p:val>
                                                <p:strVal val="#ppt_h"/>
                                              </p:val>
                                            </p:tav>
                                          </p:tavLst>
                                        </p:anim>
                                        <p:animEffect transition="in" filter="fade">
                                          <p:cBhvr>
                                            <p:cTn id="48" dur="500"/>
                                            <p:tgtEl>
                                              <p:spTgt spid="46"/>
                                            </p:tgtEl>
                                          </p:cBhvr>
                                        </p:animEffect>
                                      </p:childTnLst>
                                    </p:cTn>
                                  </p:par>
                                </p:childTnLst>
                              </p:cTn>
                            </p:par>
                            <p:par>
                              <p:cTn id="49" fill="hold">
                                <p:stCondLst>
                                  <p:cond delay="3000"/>
                                </p:stCondLst>
                                <p:childTnLst>
                                  <p:par>
                                    <p:cTn id="50" presetID="22" presetClass="entr" presetSubtype="2"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right)">
                                          <p:cBhvr>
                                            <p:cTn id="52" dur="500"/>
                                            <p:tgtEl>
                                              <p:spTgt spid="16"/>
                                            </p:tgtEl>
                                          </p:cBhvr>
                                        </p:animEffect>
                                      </p:childTnLst>
                                    </p:cTn>
                                  </p:par>
                                  <p:par>
                                    <p:cTn id="53" presetID="16" presetClass="entr" presetSubtype="37"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barn(outVertical)">
                                          <p:cBhvr>
                                            <p:cTn id="55" dur="500"/>
                                            <p:tgtEl>
                                              <p:spTgt spid="36"/>
                                            </p:tgtEl>
                                          </p:cBhvr>
                                        </p:animEffect>
                                      </p:childTnLst>
                                    </p:cTn>
                                  </p:par>
                                </p:childTnLst>
                              </p:cTn>
                            </p:par>
                            <p:par>
                              <p:cTn id="56" fill="hold">
                                <p:stCondLst>
                                  <p:cond delay="3500"/>
                                </p:stCondLst>
                                <p:childTnLst>
                                  <p:par>
                                    <p:cTn id="57" presetID="53" presetClass="entr" presetSubtype="16" fill="hold" nodeType="after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p:cTn id="59" dur="500" fill="hold"/>
                                            <p:tgtEl>
                                              <p:spTgt spid="61"/>
                                            </p:tgtEl>
                                            <p:attrNameLst>
                                              <p:attrName>ppt_w</p:attrName>
                                            </p:attrNameLst>
                                          </p:cBhvr>
                                          <p:tavLst>
                                            <p:tav tm="0">
                                              <p:val>
                                                <p:fltVal val="0"/>
                                              </p:val>
                                            </p:tav>
                                            <p:tav tm="100000">
                                              <p:val>
                                                <p:strVal val="#ppt_w"/>
                                              </p:val>
                                            </p:tav>
                                          </p:tavLst>
                                        </p:anim>
                                        <p:anim calcmode="lin" valueType="num">
                                          <p:cBhvr>
                                            <p:cTn id="60" dur="500" fill="hold"/>
                                            <p:tgtEl>
                                              <p:spTgt spid="61"/>
                                            </p:tgtEl>
                                            <p:attrNameLst>
                                              <p:attrName>ppt_h</p:attrName>
                                            </p:attrNameLst>
                                          </p:cBhvr>
                                          <p:tavLst>
                                            <p:tav tm="0">
                                              <p:val>
                                                <p:fltVal val="0"/>
                                              </p:val>
                                            </p:tav>
                                            <p:tav tm="100000">
                                              <p:val>
                                                <p:strVal val="#ppt_h"/>
                                              </p:val>
                                            </p:tav>
                                          </p:tavLst>
                                        </p:anim>
                                        <p:animEffect transition="in" filter="fade">
                                          <p:cBhvr>
                                            <p:cTn id="61" dur="500"/>
                                            <p:tgtEl>
                                              <p:spTgt spid="61"/>
                                            </p:tgtEl>
                                          </p:cBhvr>
                                        </p:animEffect>
                                      </p:childTnLst>
                                    </p:cTn>
                                  </p:par>
                                </p:childTnLst>
                              </p:cTn>
                            </p:par>
                            <p:par>
                              <p:cTn id="62" fill="hold">
                                <p:stCondLst>
                                  <p:cond delay="4000"/>
                                </p:stCondLst>
                                <p:childTnLst>
                                  <p:par>
                                    <p:cTn id="63" presetID="22" presetClass="entr" presetSubtype="2"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right)">
                                          <p:cBhvr>
                                            <p:cTn id="65" dur="500"/>
                                            <p:tgtEl>
                                              <p:spTgt spid="17"/>
                                            </p:tgtEl>
                                          </p:cBhvr>
                                        </p:animEffect>
                                      </p:childTnLst>
                                    </p:cTn>
                                  </p:par>
                                  <p:par>
                                    <p:cTn id="66" presetID="16" presetClass="entr" presetSubtype="37"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barn(outVertical)">
                                          <p:cBhvr>
                                            <p:cTn id="68" dur="500"/>
                                            <p:tgtEl>
                                              <p:spTgt spid="43"/>
                                            </p:tgtEl>
                                          </p:cBhvr>
                                        </p:animEffect>
                                      </p:childTnLst>
                                    </p:cTn>
                                  </p:par>
                                </p:childTnLst>
                              </p:cTn>
                            </p:par>
                            <p:par>
                              <p:cTn id="69" fill="hold">
                                <p:stCondLst>
                                  <p:cond delay="4500"/>
                                </p:stCondLst>
                                <p:childTnLst>
                                  <p:par>
                                    <p:cTn id="70" presetID="53" presetClass="entr" presetSubtype="16" fill="hold"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p:cTn id="72" dur="500" fill="hold"/>
                                            <p:tgtEl>
                                              <p:spTgt spid="52"/>
                                            </p:tgtEl>
                                            <p:attrNameLst>
                                              <p:attrName>ppt_w</p:attrName>
                                            </p:attrNameLst>
                                          </p:cBhvr>
                                          <p:tavLst>
                                            <p:tav tm="0">
                                              <p:val>
                                                <p:fltVal val="0"/>
                                              </p:val>
                                            </p:tav>
                                            <p:tav tm="100000">
                                              <p:val>
                                                <p:strVal val="#ppt_w"/>
                                              </p:val>
                                            </p:tav>
                                          </p:tavLst>
                                        </p:anim>
                                        <p:anim calcmode="lin" valueType="num">
                                          <p:cBhvr>
                                            <p:cTn id="73" dur="500" fill="hold"/>
                                            <p:tgtEl>
                                              <p:spTgt spid="52"/>
                                            </p:tgtEl>
                                            <p:attrNameLst>
                                              <p:attrName>ppt_h</p:attrName>
                                            </p:attrNameLst>
                                          </p:cBhvr>
                                          <p:tavLst>
                                            <p:tav tm="0">
                                              <p:val>
                                                <p:fltVal val="0"/>
                                              </p:val>
                                            </p:tav>
                                            <p:tav tm="100000">
                                              <p:val>
                                                <p:strVal val="#ppt_h"/>
                                              </p:val>
                                            </p:tav>
                                          </p:tavLst>
                                        </p:anim>
                                        <p:animEffect transition="in" filter="fade">
                                          <p:cBhvr>
                                            <p:cTn id="74" dur="500"/>
                                            <p:tgtEl>
                                              <p:spTgt spid="52"/>
                                            </p:tgtEl>
                                          </p:cBhvr>
                                        </p:animEffect>
                                      </p:childTnLst>
                                    </p:cTn>
                                  </p:par>
                                </p:childTnLst>
                              </p:cTn>
                            </p:par>
                            <p:par>
                              <p:cTn id="75" fill="hold">
                                <p:stCondLst>
                                  <p:cond delay="5000"/>
                                </p:stCondLst>
                                <p:childTnLst>
                                  <p:par>
                                    <p:cTn id="76" presetID="22" presetClass="entr" presetSubtype="2" fill="hold" grpId="0" nodeType="after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right)">
                                          <p:cBhvr>
                                            <p:cTn id="78" dur="500"/>
                                            <p:tgtEl>
                                              <p:spTgt spid="18"/>
                                            </p:tgtEl>
                                          </p:cBhvr>
                                        </p:animEffect>
                                      </p:childTnLst>
                                    </p:cTn>
                                  </p:par>
                                  <p:par>
                                    <p:cTn id="79" presetID="16" presetClass="entr" presetSubtype="37"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barn(outVertical)">
                                          <p:cBhvr>
                                            <p:cTn id="81" dur="500"/>
                                            <p:tgtEl>
                                              <p:spTgt spid="40"/>
                                            </p:tgtEl>
                                          </p:cBhvr>
                                        </p:animEffect>
                                      </p:childTnLst>
                                    </p:cTn>
                                  </p:par>
                                </p:childTnLst>
                              </p:cTn>
                            </p:par>
                            <p:par>
                              <p:cTn id="82" fill="hold">
                                <p:stCondLst>
                                  <p:cond delay="5500"/>
                                </p:stCondLst>
                                <p:childTnLst>
                                  <p:par>
                                    <p:cTn id="83" presetID="53" presetClass="entr" presetSubtype="16" fill="hold" nodeType="afterEffect">
                                      <p:stCondLst>
                                        <p:cond delay="0"/>
                                      </p:stCondLst>
                                      <p:childTnLst>
                                        <p:set>
                                          <p:cBhvr>
                                            <p:cTn id="84" dur="1" fill="hold">
                                              <p:stCondLst>
                                                <p:cond delay="0"/>
                                              </p:stCondLst>
                                            </p:cTn>
                                            <p:tgtEl>
                                              <p:spTgt spid="108"/>
                                            </p:tgtEl>
                                            <p:attrNameLst>
                                              <p:attrName>style.visibility</p:attrName>
                                            </p:attrNameLst>
                                          </p:cBhvr>
                                          <p:to>
                                            <p:strVal val="visible"/>
                                          </p:to>
                                        </p:set>
                                        <p:anim calcmode="lin" valueType="num">
                                          <p:cBhvr>
                                            <p:cTn id="85" dur="500" fill="hold"/>
                                            <p:tgtEl>
                                              <p:spTgt spid="108"/>
                                            </p:tgtEl>
                                            <p:attrNameLst>
                                              <p:attrName>ppt_w</p:attrName>
                                            </p:attrNameLst>
                                          </p:cBhvr>
                                          <p:tavLst>
                                            <p:tav tm="0">
                                              <p:val>
                                                <p:fltVal val="0"/>
                                              </p:val>
                                            </p:tav>
                                            <p:tav tm="100000">
                                              <p:val>
                                                <p:strVal val="#ppt_w"/>
                                              </p:val>
                                            </p:tav>
                                          </p:tavLst>
                                        </p:anim>
                                        <p:anim calcmode="lin" valueType="num">
                                          <p:cBhvr>
                                            <p:cTn id="86" dur="500" fill="hold"/>
                                            <p:tgtEl>
                                              <p:spTgt spid="108"/>
                                            </p:tgtEl>
                                            <p:attrNameLst>
                                              <p:attrName>ppt_h</p:attrName>
                                            </p:attrNameLst>
                                          </p:cBhvr>
                                          <p:tavLst>
                                            <p:tav tm="0">
                                              <p:val>
                                                <p:fltVal val="0"/>
                                              </p:val>
                                            </p:tav>
                                            <p:tav tm="100000">
                                              <p:val>
                                                <p:strVal val="#ppt_h"/>
                                              </p:val>
                                            </p:tav>
                                          </p:tavLst>
                                        </p:anim>
                                        <p:animEffect transition="in" filter="fade">
                                          <p:cBhvr>
                                            <p:cTn id="87" dur="500"/>
                                            <p:tgtEl>
                                              <p:spTgt spid="108"/>
                                            </p:tgtEl>
                                          </p:cBhvr>
                                        </p:animEffect>
                                      </p:childTnLst>
                                    </p:cTn>
                                  </p:par>
                                </p:childTnLst>
                              </p:cTn>
                            </p:par>
                            <p:par>
                              <p:cTn id="88" fill="hold">
                                <p:stCondLst>
                                  <p:cond delay="6000"/>
                                </p:stCondLst>
                                <p:childTnLst>
                                  <p:par>
                                    <p:cTn id="89" presetID="22" presetClass="entr" presetSubtype="8"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left)">
                                          <p:cBhvr>
                                            <p:cTn id="91" dur="500"/>
                                            <p:tgtEl>
                                              <p:spTgt spid="21"/>
                                            </p:tgtEl>
                                          </p:cBhvr>
                                        </p:animEffect>
                                      </p:childTnLst>
                                    </p:cTn>
                                  </p:par>
                                  <p:par>
                                    <p:cTn id="92" presetID="16" presetClass="entr" presetSubtype="37"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barn(outVertical)">
                                          <p:cBhvr>
                                            <p:cTn id="94" dur="500"/>
                                            <p:tgtEl>
                                              <p:spTgt spid="30"/>
                                            </p:tgtEl>
                                          </p:cBhvr>
                                        </p:animEffect>
                                      </p:childTnLst>
                                    </p:cTn>
                                  </p:par>
                                </p:childTnLst>
                              </p:cTn>
                            </p:par>
                            <p:par>
                              <p:cTn id="95" fill="hold">
                                <p:stCondLst>
                                  <p:cond delay="6500"/>
                                </p:stCondLst>
                                <p:childTnLst>
                                  <p:par>
                                    <p:cTn id="96" presetID="53" presetClass="entr" presetSubtype="16" fill="hold" nodeType="afterEffect">
                                      <p:stCondLst>
                                        <p:cond delay="0"/>
                                      </p:stCondLst>
                                      <p:childTnLst>
                                        <p:set>
                                          <p:cBhvr>
                                            <p:cTn id="97" dur="1" fill="hold">
                                              <p:stCondLst>
                                                <p:cond delay="0"/>
                                              </p:stCondLst>
                                            </p:cTn>
                                            <p:tgtEl>
                                              <p:spTgt spid="116"/>
                                            </p:tgtEl>
                                            <p:attrNameLst>
                                              <p:attrName>style.visibility</p:attrName>
                                            </p:attrNameLst>
                                          </p:cBhvr>
                                          <p:to>
                                            <p:strVal val="visible"/>
                                          </p:to>
                                        </p:set>
                                        <p:anim calcmode="lin" valueType="num">
                                          <p:cBhvr>
                                            <p:cTn id="98" dur="500" fill="hold"/>
                                            <p:tgtEl>
                                              <p:spTgt spid="116"/>
                                            </p:tgtEl>
                                            <p:attrNameLst>
                                              <p:attrName>ppt_w</p:attrName>
                                            </p:attrNameLst>
                                          </p:cBhvr>
                                          <p:tavLst>
                                            <p:tav tm="0">
                                              <p:val>
                                                <p:fltVal val="0"/>
                                              </p:val>
                                            </p:tav>
                                            <p:tav tm="100000">
                                              <p:val>
                                                <p:strVal val="#ppt_w"/>
                                              </p:val>
                                            </p:tav>
                                          </p:tavLst>
                                        </p:anim>
                                        <p:anim calcmode="lin" valueType="num">
                                          <p:cBhvr>
                                            <p:cTn id="99" dur="500" fill="hold"/>
                                            <p:tgtEl>
                                              <p:spTgt spid="116"/>
                                            </p:tgtEl>
                                            <p:attrNameLst>
                                              <p:attrName>ppt_h</p:attrName>
                                            </p:attrNameLst>
                                          </p:cBhvr>
                                          <p:tavLst>
                                            <p:tav tm="0">
                                              <p:val>
                                                <p:fltVal val="0"/>
                                              </p:val>
                                            </p:tav>
                                            <p:tav tm="100000">
                                              <p:val>
                                                <p:strVal val="#ppt_h"/>
                                              </p:val>
                                            </p:tav>
                                          </p:tavLst>
                                        </p:anim>
                                        <p:animEffect transition="in" filter="fade">
                                          <p:cBhvr>
                                            <p:cTn id="100" dur="500"/>
                                            <p:tgtEl>
                                              <p:spTgt spid="116"/>
                                            </p:tgtEl>
                                          </p:cBhvr>
                                        </p:animEffect>
                                      </p:childTnLst>
                                    </p:cTn>
                                  </p:par>
                                </p:childTnLst>
                              </p:cTn>
                            </p:par>
                            <p:par>
                              <p:cTn id="101" fill="hold">
                                <p:stCondLst>
                                  <p:cond delay="7000"/>
                                </p:stCondLst>
                                <p:childTnLst>
                                  <p:par>
                                    <p:cTn id="102" presetID="22" presetClass="entr" presetSubtype="8" fill="hold" grpId="0" nodeType="afterEffect">
                                      <p:stCondLst>
                                        <p:cond delay="0"/>
                                      </p:stCondLst>
                                      <p:childTnLst>
                                        <p:set>
                                          <p:cBhvr>
                                            <p:cTn id="103" dur="1" fill="hold">
                                              <p:stCondLst>
                                                <p:cond delay="0"/>
                                              </p:stCondLst>
                                            </p:cTn>
                                            <p:tgtEl>
                                              <p:spTgt spid="20"/>
                                            </p:tgtEl>
                                            <p:attrNameLst>
                                              <p:attrName>style.visibility</p:attrName>
                                            </p:attrNameLst>
                                          </p:cBhvr>
                                          <p:to>
                                            <p:strVal val="visible"/>
                                          </p:to>
                                        </p:set>
                                        <p:animEffect transition="in" filter="wipe(left)">
                                          <p:cBhvr>
                                            <p:cTn id="104" dur="500"/>
                                            <p:tgtEl>
                                              <p:spTgt spid="20"/>
                                            </p:tgtEl>
                                          </p:cBhvr>
                                        </p:animEffect>
                                      </p:childTnLst>
                                    </p:cTn>
                                  </p:par>
                                  <p:par>
                                    <p:cTn id="105" presetID="16" presetClass="entr" presetSubtype="37" fill="hold"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barn(outVertical)">
                                          <p:cBhvr>
                                            <p:cTn id="107" dur="500"/>
                                            <p:tgtEl>
                                              <p:spTgt spid="33"/>
                                            </p:tgtEl>
                                          </p:cBhvr>
                                        </p:animEffect>
                                      </p:childTnLst>
                                    </p:cTn>
                                  </p:par>
                                </p:childTnLst>
                              </p:cTn>
                            </p:par>
                            <p:par>
                              <p:cTn id="108" fill="hold">
                                <p:stCondLst>
                                  <p:cond delay="7500"/>
                                </p:stCondLst>
                                <p:childTnLst>
                                  <p:par>
                                    <p:cTn id="109" presetID="53" presetClass="entr" presetSubtype="16" fill="hold" nodeType="afterEffect">
                                      <p:stCondLst>
                                        <p:cond delay="0"/>
                                      </p:stCondLst>
                                      <p:childTnLst>
                                        <p:set>
                                          <p:cBhvr>
                                            <p:cTn id="110" dur="1" fill="hold">
                                              <p:stCondLst>
                                                <p:cond delay="0"/>
                                              </p:stCondLst>
                                            </p:cTn>
                                            <p:tgtEl>
                                              <p:spTgt spid="69"/>
                                            </p:tgtEl>
                                            <p:attrNameLst>
                                              <p:attrName>style.visibility</p:attrName>
                                            </p:attrNameLst>
                                          </p:cBhvr>
                                          <p:to>
                                            <p:strVal val="visible"/>
                                          </p:to>
                                        </p:set>
                                        <p:anim calcmode="lin" valueType="num">
                                          <p:cBhvr>
                                            <p:cTn id="111" dur="500" fill="hold"/>
                                            <p:tgtEl>
                                              <p:spTgt spid="69"/>
                                            </p:tgtEl>
                                            <p:attrNameLst>
                                              <p:attrName>ppt_w</p:attrName>
                                            </p:attrNameLst>
                                          </p:cBhvr>
                                          <p:tavLst>
                                            <p:tav tm="0">
                                              <p:val>
                                                <p:fltVal val="0"/>
                                              </p:val>
                                            </p:tav>
                                            <p:tav tm="100000">
                                              <p:val>
                                                <p:strVal val="#ppt_w"/>
                                              </p:val>
                                            </p:tav>
                                          </p:tavLst>
                                        </p:anim>
                                        <p:anim calcmode="lin" valueType="num">
                                          <p:cBhvr>
                                            <p:cTn id="112" dur="500" fill="hold"/>
                                            <p:tgtEl>
                                              <p:spTgt spid="69"/>
                                            </p:tgtEl>
                                            <p:attrNameLst>
                                              <p:attrName>ppt_h</p:attrName>
                                            </p:attrNameLst>
                                          </p:cBhvr>
                                          <p:tavLst>
                                            <p:tav tm="0">
                                              <p:val>
                                                <p:fltVal val="0"/>
                                              </p:val>
                                            </p:tav>
                                            <p:tav tm="100000">
                                              <p:val>
                                                <p:strVal val="#ppt_h"/>
                                              </p:val>
                                            </p:tav>
                                          </p:tavLst>
                                        </p:anim>
                                        <p:animEffect transition="in" filter="fade">
                                          <p:cBhvr>
                                            <p:cTn id="113" dur="500"/>
                                            <p:tgtEl>
                                              <p:spTgt spid="69"/>
                                            </p:tgtEl>
                                          </p:cBhvr>
                                        </p:animEffect>
                                      </p:childTnLst>
                                    </p:cTn>
                                  </p:par>
                                </p:childTnLst>
                              </p:cTn>
                            </p:par>
                            <p:par>
                              <p:cTn id="114" fill="hold">
                                <p:stCondLst>
                                  <p:cond delay="8000"/>
                                </p:stCondLst>
                                <p:childTnLst>
                                  <p:par>
                                    <p:cTn id="115" presetID="22" presetClass="entr" presetSubtype="8" fill="hold" grpId="0" nodeType="after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left)">
                                          <p:cBhvr>
                                            <p:cTn id="117" dur="500"/>
                                            <p:tgtEl>
                                              <p:spTgt spid="19"/>
                                            </p:tgtEl>
                                          </p:cBhvr>
                                        </p:animEffect>
                                      </p:childTnLst>
                                    </p:cTn>
                                  </p:par>
                                  <p:par>
                                    <p:cTn id="118" presetID="16" presetClass="entr" presetSubtype="37" fill="hold" nodeType="with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barn(outVertical)">
                                          <p:cBhvr>
                                            <p:cTn id="1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3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sp>
        <p:nvSpPr>
          <p:cNvPr id="11" name="Isosceles Triangle 5"/>
          <p:cNvSpPr/>
          <p:nvPr/>
        </p:nvSpPr>
        <p:spPr>
          <a:xfrm>
            <a:off x="5773795" y="1849353"/>
            <a:ext cx="580864" cy="348519"/>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solidFill>
                <a:srgbClr val="F2F2F2"/>
              </a:solidFill>
            </a:endParaRPr>
          </a:p>
        </p:txBody>
      </p:sp>
      <p:sp>
        <p:nvSpPr>
          <p:cNvPr id="12" name="Rectangle 6"/>
          <p:cNvSpPr/>
          <p:nvPr/>
        </p:nvSpPr>
        <p:spPr>
          <a:xfrm>
            <a:off x="5965218" y="2081647"/>
            <a:ext cx="198021" cy="58624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p>
        </p:txBody>
      </p:sp>
      <p:sp>
        <p:nvSpPr>
          <p:cNvPr id="13" name="Oval 47"/>
          <p:cNvSpPr/>
          <p:nvPr/>
        </p:nvSpPr>
        <p:spPr>
          <a:xfrm>
            <a:off x="1684927" y="1473481"/>
            <a:ext cx="848003" cy="848003"/>
          </a:xfrm>
          <a:prstGeom prst="ellipse">
            <a:avLst/>
          </a:prstGeom>
          <a:solidFill>
            <a:srgbClr val="00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solidFill>
                <a:srgbClr val="EC5368"/>
              </a:solidFill>
            </a:endParaRPr>
          </a:p>
        </p:txBody>
      </p:sp>
      <p:sp>
        <p:nvSpPr>
          <p:cNvPr id="14" name="Rectangle 48"/>
          <p:cNvSpPr/>
          <p:nvPr/>
        </p:nvSpPr>
        <p:spPr>
          <a:xfrm>
            <a:off x="1788986" y="1626641"/>
            <a:ext cx="639888" cy="475387"/>
          </a:xfrm>
          <a:prstGeom prst="rect">
            <a:avLst/>
          </a:prstGeom>
        </p:spPr>
        <p:txBody>
          <a:bodyPr wrap="square">
            <a:spAutoFit/>
          </a:bodyPr>
          <a:lstStyle/>
          <a:p>
            <a:pPr algn="ctr"/>
            <a:r>
              <a:rPr lang="en-US" sz="2489">
                <a:solidFill>
                  <a:srgbClr val="F2F2F2"/>
                </a:solidFill>
                <a:latin typeface="FontAwesome" pitchFamily="2" charset="0"/>
              </a:rPr>
              <a:t></a:t>
            </a:r>
          </a:p>
        </p:txBody>
      </p:sp>
      <p:sp>
        <p:nvSpPr>
          <p:cNvPr id="15" name="Oval 51"/>
          <p:cNvSpPr/>
          <p:nvPr/>
        </p:nvSpPr>
        <p:spPr>
          <a:xfrm>
            <a:off x="2635433" y="2869081"/>
            <a:ext cx="848003" cy="848003"/>
          </a:xfrm>
          <a:prstGeom prst="ellipse">
            <a:avLst/>
          </a:prstGeom>
          <a:solidFill>
            <a:srgbClr val="CC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solidFill>
                <a:srgbClr val="EC5368"/>
              </a:solidFill>
            </a:endParaRPr>
          </a:p>
        </p:txBody>
      </p:sp>
      <p:sp>
        <p:nvSpPr>
          <p:cNvPr id="16" name="Rectangle 52"/>
          <p:cNvSpPr/>
          <p:nvPr/>
        </p:nvSpPr>
        <p:spPr>
          <a:xfrm>
            <a:off x="2739491" y="3022240"/>
            <a:ext cx="639888" cy="475387"/>
          </a:xfrm>
          <a:prstGeom prst="rect">
            <a:avLst/>
          </a:prstGeom>
        </p:spPr>
        <p:txBody>
          <a:bodyPr wrap="square">
            <a:spAutoFit/>
          </a:bodyPr>
          <a:lstStyle/>
          <a:p>
            <a:pPr algn="ctr"/>
            <a:r>
              <a:rPr lang="en-US" sz="2489">
                <a:solidFill>
                  <a:srgbClr val="F2F2F2"/>
                </a:solidFill>
                <a:latin typeface="FontAwesome" pitchFamily="2" charset="0"/>
              </a:rPr>
              <a:t></a:t>
            </a:r>
          </a:p>
        </p:txBody>
      </p:sp>
      <p:sp>
        <p:nvSpPr>
          <p:cNvPr id="17" name="Oval 55"/>
          <p:cNvSpPr/>
          <p:nvPr/>
        </p:nvSpPr>
        <p:spPr>
          <a:xfrm>
            <a:off x="3879951" y="3797129"/>
            <a:ext cx="848003" cy="848003"/>
          </a:xfrm>
          <a:prstGeom prst="ellipse">
            <a:avLst/>
          </a:prstGeom>
          <a:solidFill>
            <a:srgbClr val="48B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solidFill>
                <a:srgbClr val="EC5368"/>
              </a:solidFill>
            </a:endParaRPr>
          </a:p>
        </p:txBody>
      </p:sp>
      <p:sp>
        <p:nvSpPr>
          <p:cNvPr id="18" name="Rectangle 56"/>
          <p:cNvSpPr/>
          <p:nvPr/>
        </p:nvSpPr>
        <p:spPr>
          <a:xfrm>
            <a:off x="4005445" y="3950288"/>
            <a:ext cx="639888" cy="475387"/>
          </a:xfrm>
          <a:prstGeom prst="rect">
            <a:avLst/>
          </a:prstGeom>
        </p:spPr>
        <p:txBody>
          <a:bodyPr wrap="square">
            <a:spAutoFit/>
          </a:bodyPr>
          <a:lstStyle/>
          <a:p>
            <a:pPr algn="ctr"/>
            <a:r>
              <a:rPr lang="en-US" sz="2489">
                <a:solidFill>
                  <a:srgbClr val="F2F2F2"/>
                </a:solidFill>
                <a:latin typeface="FontAwesome" pitchFamily="2" charset="0"/>
              </a:rPr>
              <a:t></a:t>
            </a:r>
          </a:p>
        </p:txBody>
      </p:sp>
      <p:sp>
        <p:nvSpPr>
          <p:cNvPr id="19" name="Oval 59"/>
          <p:cNvSpPr/>
          <p:nvPr/>
        </p:nvSpPr>
        <p:spPr>
          <a:xfrm>
            <a:off x="7465667" y="3797129"/>
            <a:ext cx="848003" cy="8480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solidFill>
                <a:srgbClr val="EC5368"/>
              </a:solidFill>
            </a:endParaRPr>
          </a:p>
        </p:txBody>
      </p:sp>
      <p:sp>
        <p:nvSpPr>
          <p:cNvPr id="20" name="Rectangle 60"/>
          <p:cNvSpPr/>
          <p:nvPr/>
        </p:nvSpPr>
        <p:spPr>
          <a:xfrm>
            <a:off x="7591281" y="3950288"/>
            <a:ext cx="639888" cy="475387"/>
          </a:xfrm>
          <a:prstGeom prst="rect">
            <a:avLst/>
          </a:prstGeom>
        </p:spPr>
        <p:txBody>
          <a:bodyPr wrap="square">
            <a:spAutoFit/>
          </a:bodyPr>
          <a:lstStyle/>
          <a:p>
            <a:pPr algn="ctr"/>
            <a:r>
              <a:rPr lang="en-US" sz="2489">
                <a:solidFill>
                  <a:srgbClr val="F2F2F2"/>
                </a:solidFill>
                <a:latin typeface="FontAwesome" pitchFamily="2" charset="0"/>
              </a:rPr>
              <a:t></a:t>
            </a:r>
          </a:p>
        </p:txBody>
      </p:sp>
      <p:sp>
        <p:nvSpPr>
          <p:cNvPr id="21" name="Oval 63"/>
          <p:cNvSpPr/>
          <p:nvPr/>
        </p:nvSpPr>
        <p:spPr>
          <a:xfrm>
            <a:off x="8697825" y="2869081"/>
            <a:ext cx="848003" cy="848003"/>
          </a:xfrm>
          <a:prstGeom prst="ellipse">
            <a:avLst/>
          </a:prstGeom>
          <a:solidFill>
            <a:srgbClr val="CC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solidFill>
                <a:srgbClr val="EC5368"/>
              </a:solidFill>
            </a:endParaRPr>
          </a:p>
        </p:txBody>
      </p:sp>
      <p:sp>
        <p:nvSpPr>
          <p:cNvPr id="22" name="Rectangle 64"/>
          <p:cNvSpPr/>
          <p:nvPr/>
        </p:nvSpPr>
        <p:spPr>
          <a:xfrm>
            <a:off x="8832910" y="3019458"/>
            <a:ext cx="639888" cy="475387"/>
          </a:xfrm>
          <a:prstGeom prst="rect">
            <a:avLst/>
          </a:prstGeom>
        </p:spPr>
        <p:txBody>
          <a:bodyPr wrap="square">
            <a:spAutoFit/>
          </a:bodyPr>
          <a:lstStyle/>
          <a:p>
            <a:pPr algn="ctr"/>
            <a:r>
              <a:rPr lang="en-US" sz="2489">
                <a:solidFill>
                  <a:srgbClr val="F2F2F2"/>
                </a:solidFill>
                <a:latin typeface="FontAwesome" pitchFamily="2" charset="0"/>
              </a:rPr>
              <a:t></a:t>
            </a:r>
          </a:p>
        </p:txBody>
      </p:sp>
      <p:sp>
        <p:nvSpPr>
          <p:cNvPr id="23" name="Oval 67"/>
          <p:cNvSpPr/>
          <p:nvPr/>
        </p:nvSpPr>
        <p:spPr>
          <a:xfrm>
            <a:off x="9542718" y="1473481"/>
            <a:ext cx="848003" cy="848003"/>
          </a:xfrm>
          <a:prstGeom prst="ellipse">
            <a:avLst/>
          </a:prstGeom>
          <a:solidFill>
            <a:srgbClr val="00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solidFill>
                <a:srgbClr val="EC5368"/>
              </a:solidFill>
            </a:endParaRPr>
          </a:p>
        </p:txBody>
      </p:sp>
      <p:sp>
        <p:nvSpPr>
          <p:cNvPr id="24" name="Rectangle 68"/>
          <p:cNvSpPr/>
          <p:nvPr/>
        </p:nvSpPr>
        <p:spPr>
          <a:xfrm>
            <a:off x="9664995" y="1573833"/>
            <a:ext cx="639888" cy="475387"/>
          </a:xfrm>
          <a:prstGeom prst="rect">
            <a:avLst/>
          </a:prstGeom>
        </p:spPr>
        <p:txBody>
          <a:bodyPr wrap="square">
            <a:spAutoFit/>
          </a:bodyPr>
          <a:lstStyle/>
          <a:p>
            <a:pPr algn="ctr"/>
            <a:r>
              <a:rPr lang="en-US" sz="2489">
                <a:solidFill>
                  <a:srgbClr val="F2F2F2"/>
                </a:solidFill>
                <a:latin typeface="FontAwesome" pitchFamily="2" charset="0"/>
              </a:rPr>
              <a:t></a:t>
            </a:r>
          </a:p>
        </p:txBody>
      </p:sp>
      <p:sp>
        <p:nvSpPr>
          <p:cNvPr id="25" name="Oval 12"/>
          <p:cNvSpPr/>
          <p:nvPr/>
        </p:nvSpPr>
        <p:spPr>
          <a:xfrm>
            <a:off x="2605444" y="1822535"/>
            <a:ext cx="105612" cy="10561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p>
        </p:txBody>
      </p:sp>
      <p:sp>
        <p:nvSpPr>
          <p:cNvPr id="26" name="Oval 70"/>
          <p:cNvSpPr/>
          <p:nvPr/>
        </p:nvSpPr>
        <p:spPr>
          <a:xfrm>
            <a:off x="3269563" y="2773041"/>
            <a:ext cx="105612" cy="10561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p>
        </p:txBody>
      </p:sp>
      <p:sp>
        <p:nvSpPr>
          <p:cNvPr id="27" name="Oval 71"/>
          <p:cNvSpPr/>
          <p:nvPr/>
        </p:nvSpPr>
        <p:spPr>
          <a:xfrm>
            <a:off x="4295232" y="3617935"/>
            <a:ext cx="105612" cy="10561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p>
        </p:txBody>
      </p:sp>
      <p:sp>
        <p:nvSpPr>
          <p:cNvPr id="28" name="Oval 72"/>
          <p:cNvSpPr/>
          <p:nvPr/>
        </p:nvSpPr>
        <p:spPr>
          <a:xfrm>
            <a:off x="7784059" y="3617935"/>
            <a:ext cx="105612" cy="10561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p>
        </p:txBody>
      </p:sp>
      <p:sp>
        <p:nvSpPr>
          <p:cNvPr id="29" name="Oval 73"/>
          <p:cNvSpPr/>
          <p:nvPr/>
        </p:nvSpPr>
        <p:spPr>
          <a:xfrm>
            <a:off x="8801884" y="2768882"/>
            <a:ext cx="105612" cy="10561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p>
        </p:txBody>
      </p:sp>
      <p:sp>
        <p:nvSpPr>
          <p:cNvPr id="30" name="Oval 74"/>
          <p:cNvSpPr/>
          <p:nvPr/>
        </p:nvSpPr>
        <p:spPr>
          <a:xfrm>
            <a:off x="9367188" y="1844678"/>
            <a:ext cx="105612" cy="10561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89"/>
          </a:p>
        </p:txBody>
      </p:sp>
      <p:sp>
        <p:nvSpPr>
          <p:cNvPr id="31" name="Arc 17"/>
          <p:cNvSpPr/>
          <p:nvPr/>
        </p:nvSpPr>
        <p:spPr>
          <a:xfrm rot="152113" flipH="1">
            <a:off x="1926746" y="1757935"/>
            <a:ext cx="4451232" cy="1416068"/>
          </a:xfrm>
          <a:prstGeom prst="arc">
            <a:avLst>
              <a:gd name="adj1" fmla="val 12596661"/>
              <a:gd name="adj2" fmla="val 20489397"/>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sz="2489"/>
          </a:p>
        </p:txBody>
      </p:sp>
      <p:sp>
        <p:nvSpPr>
          <p:cNvPr id="32" name="Arc 75"/>
          <p:cNvSpPr/>
          <p:nvPr/>
        </p:nvSpPr>
        <p:spPr>
          <a:xfrm rot="20899889" flipH="1">
            <a:off x="3315762" y="1939934"/>
            <a:ext cx="2659144" cy="1416068"/>
          </a:xfrm>
          <a:prstGeom prst="arc">
            <a:avLst>
              <a:gd name="adj1" fmla="val 12596661"/>
              <a:gd name="adj2" fmla="val 21380040"/>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sz="2489"/>
          </a:p>
        </p:txBody>
      </p:sp>
      <p:sp>
        <p:nvSpPr>
          <p:cNvPr id="33" name="Arc 76"/>
          <p:cNvSpPr/>
          <p:nvPr/>
        </p:nvSpPr>
        <p:spPr>
          <a:xfrm rot="20899889" flipH="1">
            <a:off x="4285974" y="1919827"/>
            <a:ext cx="1976845" cy="2678588"/>
          </a:xfrm>
          <a:prstGeom prst="arc">
            <a:avLst>
              <a:gd name="adj1" fmla="val 13745913"/>
              <a:gd name="adj2" fmla="val 525263"/>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sz="2489"/>
          </a:p>
        </p:txBody>
      </p:sp>
      <p:sp>
        <p:nvSpPr>
          <p:cNvPr id="34" name="Arc 80"/>
          <p:cNvSpPr/>
          <p:nvPr/>
        </p:nvSpPr>
        <p:spPr>
          <a:xfrm flipH="1">
            <a:off x="6163238" y="1822535"/>
            <a:ext cx="4468697" cy="1381655"/>
          </a:xfrm>
          <a:prstGeom prst="arc">
            <a:avLst>
              <a:gd name="adj1" fmla="val 12596661"/>
              <a:gd name="adj2" fmla="val 20457581"/>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sz="2489"/>
          </a:p>
        </p:txBody>
      </p:sp>
      <p:sp>
        <p:nvSpPr>
          <p:cNvPr id="35" name="Arc 81"/>
          <p:cNvSpPr/>
          <p:nvPr/>
        </p:nvSpPr>
        <p:spPr>
          <a:xfrm rot="700111">
            <a:off x="6160115" y="2036375"/>
            <a:ext cx="2715456" cy="1416068"/>
          </a:xfrm>
          <a:prstGeom prst="arc">
            <a:avLst>
              <a:gd name="adj1" fmla="val 12596661"/>
              <a:gd name="adj2" fmla="val 20993129"/>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sz="2489"/>
          </a:p>
        </p:txBody>
      </p:sp>
      <p:sp>
        <p:nvSpPr>
          <p:cNvPr id="36" name="Arc 82"/>
          <p:cNvSpPr/>
          <p:nvPr/>
        </p:nvSpPr>
        <p:spPr>
          <a:xfrm rot="700111">
            <a:off x="5918628" y="2016907"/>
            <a:ext cx="1976845" cy="2678588"/>
          </a:xfrm>
          <a:prstGeom prst="arc">
            <a:avLst>
              <a:gd name="adj1" fmla="val 13745913"/>
              <a:gd name="adj2" fmla="val 525263"/>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sz="2489"/>
          </a:p>
        </p:txBody>
      </p:sp>
      <p:sp>
        <p:nvSpPr>
          <p:cNvPr id="37" name="Text Box 10"/>
          <p:cNvSpPr txBox="1">
            <a:spLocks noChangeArrowheads="1"/>
          </p:cNvSpPr>
          <p:nvPr/>
        </p:nvSpPr>
        <p:spPr bwMode="auto">
          <a:xfrm>
            <a:off x="1337521" y="5034379"/>
            <a:ext cx="9453413" cy="1169359"/>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zh-CN" altLang="en-US" sz="2133" b="1" dirty="0">
                <a:solidFill>
                  <a:schemeClr val="bg1"/>
                </a:solidFill>
                <a:latin typeface="微软雅黑" pitchFamily="34" charset="-122"/>
                <a:ea typeface="微软雅黑" pitchFamily="34" charset="-122"/>
                <a:cs typeface="Open Sans" pitchFamily="34" charset="0"/>
              </a:rPr>
              <a:t>点击这里添加标题</a:t>
            </a:r>
            <a:endParaRPr lang="en-US" altLang="zh-CN" b="1" dirty="0">
              <a:solidFill>
                <a:schemeClr val="bg1"/>
              </a:solidFill>
              <a:latin typeface="微软雅黑" pitchFamily="34" charset="-122"/>
              <a:ea typeface="微软雅黑" pitchFamily="34" charset="-122"/>
              <a:cs typeface="Open Sans" pitchFamily="34" charset="0"/>
            </a:endParaRPr>
          </a:p>
          <a:p>
            <a:pPr algn="ctr" defTabSz="1450940">
              <a:lnSpc>
                <a:spcPct val="150000"/>
              </a:lnSpc>
            </a:pPr>
            <a:r>
              <a:rPr lang="zh-CN" altLang="en-US" sz="1333" dirty="0">
                <a:solidFill>
                  <a:schemeClr val="bg1"/>
                </a:solidFill>
                <a:latin typeface="微软雅黑" pitchFamily="34" charset="-122"/>
                <a:ea typeface="微软雅黑" pitchFamily="34" charset="-122"/>
                <a:cs typeface="Open Sans" pitchFamily="34" charset="0"/>
              </a:rPr>
              <a:t>点击这里添加内容点击这里添加内容点击这里添加内容点击这里添加内容点击这里添加内容点击这里添加内容点击这里添加内容点击这里添加内容点击这里添加内容点击这里添加内容点击这里添加内容点击这里添加内容</a:t>
            </a:r>
            <a:endParaRPr lang="en-US" altLang="zh-CN" sz="1333" dirty="0">
              <a:solidFill>
                <a:schemeClr val="bg1"/>
              </a:solidFill>
              <a:latin typeface="微软雅黑" pitchFamily="34" charset="-122"/>
              <a:ea typeface="微软雅黑" pitchFamily="34" charset="-122"/>
              <a:cs typeface="Open Sans" pitchFamily="34" charset="0"/>
            </a:endParaRPr>
          </a:p>
        </p:txBody>
      </p:sp>
    </p:spTree>
    <p:extLst>
      <p:ext uri="{BB962C8B-B14F-4D97-AF65-F5344CB8AC3E}">
        <p14:creationId xmlns:p14="http://schemas.microsoft.com/office/powerpoint/2010/main" val="3415669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750" fill="hold"/>
                                        <p:tgtEl>
                                          <p:spTgt spid="14"/>
                                        </p:tgtEl>
                                        <p:attrNameLst>
                                          <p:attrName>ppt_x</p:attrName>
                                        </p:attrNameLst>
                                      </p:cBhvr>
                                      <p:tavLst>
                                        <p:tav tm="0">
                                          <p:val>
                                            <p:strVal val="#ppt_x"/>
                                          </p:val>
                                        </p:tav>
                                        <p:tav tm="100000">
                                          <p:val>
                                            <p:strVal val="#ppt_x"/>
                                          </p:val>
                                        </p:tav>
                                      </p:tavLst>
                                    </p:anim>
                                    <p:anim calcmode="lin" valueType="num">
                                      <p:cBhvr additive="base">
                                        <p:cTn id="24" dur="75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ppt_x"/>
                                          </p:val>
                                        </p:tav>
                                        <p:tav tm="100000">
                                          <p:val>
                                            <p:strVal val="#ppt_x"/>
                                          </p:val>
                                        </p:tav>
                                      </p:tavLst>
                                    </p:anim>
                                    <p:anim calcmode="lin" valueType="num">
                                      <p:cBhvr additive="base">
                                        <p:cTn id="28" dur="75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ppt_x"/>
                                          </p:val>
                                        </p:tav>
                                        <p:tav tm="100000">
                                          <p:val>
                                            <p:strVal val="#ppt_x"/>
                                          </p:val>
                                        </p:tav>
                                      </p:tavLst>
                                    </p:anim>
                                    <p:anim calcmode="lin" valueType="num">
                                      <p:cBhvr additive="base">
                                        <p:cTn id="40" dur="75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750" fill="hold"/>
                                        <p:tgtEl>
                                          <p:spTgt spid="19"/>
                                        </p:tgtEl>
                                        <p:attrNameLst>
                                          <p:attrName>ppt_x</p:attrName>
                                        </p:attrNameLst>
                                      </p:cBhvr>
                                      <p:tavLst>
                                        <p:tav tm="0">
                                          <p:val>
                                            <p:strVal val="#ppt_x"/>
                                          </p:val>
                                        </p:tav>
                                        <p:tav tm="100000">
                                          <p:val>
                                            <p:strVal val="#ppt_x"/>
                                          </p:val>
                                        </p:tav>
                                      </p:tavLst>
                                    </p:anim>
                                    <p:anim calcmode="lin" valueType="num">
                                      <p:cBhvr additive="base">
                                        <p:cTn id="44" dur="75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750" fill="hold"/>
                                        <p:tgtEl>
                                          <p:spTgt spid="20"/>
                                        </p:tgtEl>
                                        <p:attrNameLst>
                                          <p:attrName>ppt_x</p:attrName>
                                        </p:attrNameLst>
                                      </p:cBhvr>
                                      <p:tavLst>
                                        <p:tav tm="0">
                                          <p:val>
                                            <p:strVal val="#ppt_x"/>
                                          </p:val>
                                        </p:tav>
                                        <p:tav tm="100000">
                                          <p:val>
                                            <p:strVal val="#ppt_x"/>
                                          </p:val>
                                        </p:tav>
                                      </p:tavLst>
                                    </p:anim>
                                    <p:anim calcmode="lin" valueType="num">
                                      <p:cBhvr additive="base">
                                        <p:cTn id="48" dur="75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750" fill="hold"/>
                                        <p:tgtEl>
                                          <p:spTgt spid="21"/>
                                        </p:tgtEl>
                                        <p:attrNameLst>
                                          <p:attrName>ppt_x</p:attrName>
                                        </p:attrNameLst>
                                      </p:cBhvr>
                                      <p:tavLst>
                                        <p:tav tm="0">
                                          <p:val>
                                            <p:strVal val="#ppt_x"/>
                                          </p:val>
                                        </p:tav>
                                        <p:tav tm="100000">
                                          <p:val>
                                            <p:strVal val="#ppt_x"/>
                                          </p:val>
                                        </p:tav>
                                      </p:tavLst>
                                    </p:anim>
                                    <p:anim calcmode="lin" valueType="num">
                                      <p:cBhvr additive="base">
                                        <p:cTn id="52" dur="75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750" fill="hold"/>
                                        <p:tgtEl>
                                          <p:spTgt spid="22"/>
                                        </p:tgtEl>
                                        <p:attrNameLst>
                                          <p:attrName>ppt_x</p:attrName>
                                        </p:attrNameLst>
                                      </p:cBhvr>
                                      <p:tavLst>
                                        <p:tav tm="0">
                                          <p:val>
                                            <p:strVal val="#ppt_x"/>
                                          </p:val>
                                        </p:tav>
                                        <p:tav tm="100000">
                                          <p:val>
                                            <p:strVal val="#ppt_x"/>
                                          </p:val>
                                        </p:tav>
                                      </p:tavLst>
                                    </p:anim>
                                    <p:anim calcmode="lin" valueType="num">
                                      <p:cBhvr additive="base">
                                        <p:cTn id="56" dur="75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750" fill="hold"/>
                                        <p:tgtEl>
                                          <p:spTgt spid="23"/>
                                        </p:tgtEl>
                                        <p:attrNameLst>
                                          <p:attrName>ppt_x</p:attrName>
                                        </p:attrNameLst>
                                      </p:cBhvr>
                                      <p:tavLst>
                                        <p:tav tm="0">
                                          <p:val>
                                            <p:strVal val="#ppt_x"/>
                                          </p:val>
                                        </p:tav>
                                        <p:tav tm="100000">
                                          <p:val>
                                            <p:strVal val="#ppt_x"/>
                                          </p:val>
                                        </p:tav>
                                      </p:tavLst>
                                    </p:anim>
                                    <p:anim calcmode="lin" valueType="num">
                                      <p:cBhvr additive="base">
                                        <p:cTn id="60" dur="75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750" fill="hold"/>
                                        <p:tgtEl>
                                          <p:spTgt spid="24"/>
                                        </p:tgtEl>
                                        <p:attrNameLst>
                                          <p:attrName>ppt_x</p:attrName>
                                        </p:attrNameLst>
                                      </p:cBhvr>
                                      <p:tavLst>
                                        <p:tav tm="0">
                                          <p:val>
                                            <p:strVal val="#ppt_x"/>
                                          </p:val>
                                        </p:tav>
                                        <p:tav tm="100000">
                                          <p:val>
                                            <p:strVal val="#ppt_x"/>
                                          </p:val>
                                        </p:tav>
                                      </p:tavLst>
                                    </p:anim>
                                    <p:anim calcmode="lin" valueType="num">
                                      <p:cBhvr additive="base">
                                        <p:cTn id="64" dur="75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750" fill="hold"/>
                                        <p:tgtEl>
                                          <p:spTgt spid="25"/>
                                        </p:tgtEl>
                                        <p:attrNameLst>
                                          <p:attrName>ppt_x</p:attrName>
                                        </p:attrNameLst>
                                      </p:cBhvr>
                                      <p:tavLst>
                                        <p:tav tm="0">
                                          <p:val>
                                            <p:strVal val="#ppt_x"/>
                                          </p:val>
                                        </p:tav>
                                        <p:tav tm="100000">
                                          <p:val>
                                            <p:strVal val="#ppt_x"/>
                                          </p:val>
                                        </p:tav>
                                      </p:tavLst>
                                    </p:anim>
                                    <p:anim calcmode="lin" valueType="num">
                                      <p:cBhvr additive="base">
                                        <p:cTn id="68" dur="75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750" fill="hold"/>
                                        <p:tgtEl>
                                          <p:spTgt spid="26"/>
                                        </p:tgtEl>
                                        <p:attrNameLst>
                                          <p:attrName>ppt_x</p:attrName>
                                        </p:attrNameLst>
                                      </p:cBhvr>
                                      <p:tavLst>
                                        <p:tav tm="0">
                                          <p:val>
                                            <p:strVal val="#ppt_x"/>
                                          </p:val>
                                        </p:tav>
                                        <p:tav tm="100000">
                                          <p:val>
                                            <p:strVal val="#ppt_x"/>
                                          </p:val>
                                        </p:tav>
                                      </p:tavLst>
                                    </p:anim>
                                    <p:anim calcmode="lin" valueType="num">
                                      <p:cBhvr additive="base">
                                        <p:cTn id="72" dur="750" fill="hold"/>
                                        <p:tgtEl>
                                          <p:spTgt spid="2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750" fill="hold"/>
                                        <p:tgtEl>
                                          <p:spTgt spid="27"/>
                                        </p:tgtEl>
                                        <p:attrNameLst>
                                          <p:attrName>ppt_x</p:attrName>
                                        </p:attrNameLst>
                                      </p:cBhvr>
                                      <p:tavLst>
                                        <p:tav tm="0">
                                          <p:val>
                                            <p:strVal val="#ppt_x"/>
                                          </p:val>
                                        </p:tav>
                                        <p:tav tm="100000">
                                          <p:val>
                                            <p:strVal val="#ppt_x"/>
                                          </p:val>
                                        </p:tav>
                                      </p:tavLst>
                                    </p:anim>
                                    <p:anim calcmode="lin" valueType="num">
                                      <p:cBhvr additive="base">
                                        <p:cTn id="76" dur="750" fill="hold"/>
                                        <p:tgtEl>
                                          <p:spTgt spid="2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750" fill="hold"/>
                                        <p:tgtEl>
                                          <p:spTgt spid="28"/>
                                        </p:tgtEl>
                                        <p:attrNameLst>
                                          <p:attrName>ppt_x</p:attrName>
                                        </p:attrNameLst>
                                      </p:cBhvr>
                                      <p:tavLst>
                                        <p:tav tm="0">
                                          <p:val>
                                            <p:strVal val="#ppt_x"/>
                                          </p:val>
                                        </p:tav>
                                        <p:tav tm="100000">
                                          <p:val>
                                            <p:strVal val="#ppt_x"/>
                                          </p:val>
                                        </p:tav>
                                      </p:tavLst>
                                    </p:anim>
                                    <p:anim calcmode="lin" valueType="num">
                                      <p:cBhvr additive="base">
                                        <p:cTn id="80" dur="750" fill="hold"/>
                                        <p:tgtEl>
                                          <p:spTgt spid="2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750" fill="hold"/>
                                        <p:tgtEl>
                                          <p:spTgt spid="29"/>
                                        </p:tgtEl>
                                        <p:attrNameLst>
                                          <p:attrName>ppt_x</p:attrName>
                                        </p:attrNameLst>
                                      </p:cBhvr>
                                      <p:tavLst>
                                        <p:tav tm="0">
                                          <p:val>
                                            <p:strVal val="#ppt_x"/>
                                          </p:val>
                                        </p:tav>
                                        <p:tav tm="100000">
                                          <p:val>
                                            <p:strVal val="#ppt_x"/>
                                          </p:val>
                                        </p:tav>
                                      </p:tavLst>
                                    </p:anim>
                                    <p:anim calcmode="lin" valueType="num">
                                      <p:cBhvr additive="base">
                                        <p:cTn id="84" dur="750" fill="hold"/>
                                        <p:tgtEl>
                                          <p:spTgt spid="2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750" fill="hold"/>
                                        <p:tgtEl>
                                          <p:spTgt spid="30"/>
                                        </p:tgtEl>
                                        <p:attrNameLst>
                                          <p:attrName>ppt_x</p:attrName>
                                        </p:attrNameLst>
                                      </p:cBhvr>
                                      <p:tavLst>
                                        <p:tav tm="0">
                                          <p:val>
                                            <p:strVal val="#ppt_x"/>
                                          </p:val>
                                        </p:tav>
                                        <p:tav tm="100000">
                                          <p:val>
                                            <p:strVal val="#ppt_x"/>
                                          </p:val>
                                        </p:tav>
                                      </p:tavLst>
                                    </p:anim>
                                    <p:anim calcmode="lin" valueType="num">
                                      <p:cBhvr additive="base">
                                        <p:cTn id="88" dur="750" fill="hold"/>
                                        <p:tgtEl>
                                          <p:spTgt spid="3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750" fill="hold"/>
                                        <p:tgtEl>
                                          <p:spTgt spid="31"/>
                                        </p:tgtEl>
                                        <p:attrNameLst>
                                          <p:attrName>ppt_x</p:attrName>
                                        </p:attrNameLst>
                                      </p:cBhvr>
                                      <p:tavLst>
                                        <p:tav tm="0">
                                          <p:val>
                                            <p:strVal val="#ppt_x"/>
                                          </p:val>
                                        </p:tav>
                                        <p:tav tm="100000">
                                          <p:val>
                                            <p:strVal val="#ppt_x"/>
                                          </p:val>
                                        </p:tav>
                                      </p:tavLst>
                                    </p:anim>
                                    <p:anim calcmode="lin" valueType="num">
                                      <p:cBhvr additive="base">
                                        <p:cTn id="92" dur="750" fill="hold"/>
                                        <p:tgtEl>
                                          <p:spTgt spid="3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750" fill="hold"/>
                                        <p:tgtEl>
                                          <p:spTgt spid="32"/>
                                        </p:tgtEl>
                                        <p:attrNameLst>
                                          <p:attrName>ppt_x</p:attrName>
                                        </p:attrNameLst>
                                      </p:cBhvr>
                                      <p:tavLst>
                                        <p:tav tm="0">
                                          <p:val>
                                            <p:strVal val="#ppt_x"/>
                                          </p:val>
                                        </p:tav>
                                        <p:tav tm="100000">
                                          <p:val>
                                            <p:strVal val="#ppt_x"/>
                                          </p:val>
                                        </p:tav>
                                      </p:tavLst>
                                    </p:anim>
                                    <p:anim calcmode="lin" valueType="num">
                                      <p:cBhvr additive="base">
                                        <p:cTn id="96" dur="750" fill="hold"/>
                                        <p:tgtEl>
                                          <p:spTgt spid="3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 calcmode="lin" valueType="num">
                                      <p:cBhvr additive="base">
                                        <p:cTn id="99" dur="750" fill="hold"/>
                                        <p:tgtEl>
                                          <p:spTgt spid="33"/>
                                        </p:tgtEl>
                                        <p:attrNameLst>
                                          <p:attrName>ppt_x</p:attrName>
                                        </p:attrNameLst>
                                      </p:cBhvr>
                                      <p:tavLst>
                                        <p:tav tm="0">
                                          <p:val>
                                            <p:strVal val="#ppt_x"/>
                                          </p:val>
                                        </p:tav>
                                        <p:tav tm="100000">
                                          <p:val>
                                            <p:strVal val="#ppt_x"/>
                                          </p:val>
                                        </p:tav>
                                      </p:tavLst>
                                    </p:anim>
                                    <p:anim calcmode="lin" valueType="num">
                                      <p:cBhvr additive="base">
                                        <p:cTn id="100" dur="750" fill="hold"/>
                                        <p:tgtEl>
                                          <p:spTgt spid="3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750" fill="hold"/>
                                        <p:tgtEl>
                                          <p:spTgt spid="34"/>
                                        </p:tgtEl>
                                        <p:attrNameLst>
                                          <p:attrName>ppt_x</p:attrName>
                                        </p:attrNameLst>
                                      </p:cBhvr>
                                      <p:tavLst>
                                        <p:tav tm="0">
                                          <p:val>
                                            <p:strVal val="#ppt_x"/>
                                          </p:val>
                                        </p:tav>
                                        <p:tav tm="100000">
                                          <p:val>
                                            <p:strVal val="#ppt_x"/>
                                          </p:val>
                                        </p:tav>
                                      </p:tavLst>
                                    </p:anim>
                                    <p:anim calcmode="lin" valueType="num">
                                      <p:cBhvr additive="base">
                                        <p:cTn id="104" dur="750" fill="hold"/>
                                        <p:tgtEl>
                                          <p:spTgt spid="34"/>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750" fill="hold"/>
                                        <p:tgtEl>
                                          <p:spTgt spid="35"/>
                                        </p:tgtEl>
                                        <p:attrNameLst>
                                          <p:attrName>ppt_x</p:attrName>
                                        </p:attrNameLst>
                                      </p:cBhvr>
                                      <p:tavLst>
                                        <p:tav tm="0">
                                          <p:val>
                                            <p:strVal val="#ppt_x"/>
                                          </p:val>
                                        </p:tav>
                                        <p:tav tm="100000">
                                          <p:val>
                                            <p:strVal val="#ppt_x"/>
                                          </p:val>
                                        </p:tav>
                                      </p:tavLst>
                                    </p:anim>
                                    <p:anim calcmode="lin" valueType="num">
                                      <p:cBhvr additive="base">
                                        <p:cTn id="108" dur="750" fill="hold"/>
                                        <p:tgtEl>
                                          <p:spTgt spid="35"/>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 calcmode="lin" valueType="num">
                                      <p:cBhvr additive="base">
                                        <p:cTn id="111" dur="750" fill="hold"/>
                                        <p:tgtEl>
                                          <p:spTgt spid="36"/>
                                        </p:tgtEl>
                                        <p:attrNameLst>
                                          <p:attrName>ppt_x</p:attrName>
                                        </p:attrNameLst>
                                      </p:cBhvr>
                                      <p:tavLst>
                                        <p:tav tm="0">
                                          <p:val>
                                            <p:strVal val="#ppt_x"/>
                                          </p:val>
                                        </p:tav>
                                        <p:tav tm="100000">
                                          <p:val>
                                            <p:strVal val="#ppt_x"/>
                                          </p:val>
                                        </p:tav>
                                      </p:tavLst>
                                    </p:anim>
                                    <p:anim calcmode="lin" valueType="num">
                                      <p:cBhvr additive="base">
                                        <p:cTn id="112" dur="750" fill="hold"/>
                                        <p:tgtEl>
                                          <p:spTgt spid="36"/>
                                        </p:tgtEl>
                                        <p:attrNameLst>
                                          <p:attrName>ppt_y</p:attrName>
                                        </p:attrNameLst>
                                      </p:cBhvr>
                                      <p:tavLst>
                                        <p:tav tm="0">
                                          <p:val>
                                            <p:strVal val="1+#ppt_h/2"/>
                                          </p:val>
                                        </p:tav>
                                        <p:tav tm="100000">
                                          <p:val>
                                            <p:strVal val="#ppt_y"/>
                                          </p:val>
                                        </p:tav>
                                      </p:tavLst>
                                    </p:anim>
                                  </p:childTnLst>
                                </p:cTn>
                              </p:par>
                            </p:childTnLst>
                          </p:cTn>
                        </p:par>
                        <p:par>
                          <p:cTn id="113" fill="hold">
                            <p:stCondLst>
                              <p:cond delay="750"/>
                            </p:stCondLst>
                            <p:childTnLst>
                              <p:par>
                                <p:cTn id="114" presetID="42" presetClass="entr" presetSubtype="0"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250"/>
                                        <p:tgtEl>
                                          <p:spTgt spid="37"/>
                                        </p:tgtEl>
                                      </p:cBhvr>
                                    </p:animEffect>
                                    <p:anim calcmode="lin" valueType="num">
                                      <p:cBhvr>
                                        <p:cTn id="117" dur="250" fill="hold"/>
                                        <p:tgtEl>
                                          <p:spTgt spid="37"/>
                                        </p:tgtEl>
                                        <p:attrNameLst>
                                          <p:attrName>ppt_x</p:attrName>
                                        </p:attrNameLst>
                                      </p:cBhvr>
                                      <p:tavLst>
                                        <p:tav tm="0">
                                          <p:val>
                                            <p:strVal val="#ppt_x"/>
                                          </p:val>
                                        </p:tav>
                                        <p:tav tm="100000">
                                          <p:val>
                                            <p:strVal val="#ppt_x"/>
                                          </p:val>
                                        </p:tav>
                                      </p:tavLst>
                                    </p:anim>
                                    <p:anim calcmode="lin" valueType="num">
                                      <p:cBhvr>
                                        <p:cTn id="118" dur="25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pic>
        <p:nvPicPr>
          <p:cNvPr id="3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981452"/>
            <a:ext cx="4311651" cy="268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圆角矩形 33"/>
          <p:cNvSpPr/>
          <p:nvPr/>
        </p:nvSpPr>
        <p:spPr>
          <a:xfrm>
            <a:off x="4288732" y="5374392"/>
            <a:ext cx="7858121" cy="127048"/>
          </a:xfrm>
          <a:prstGeom prst="roundRect">
            <a:avLst>
              <a:gd name="adj" fmla="val 50000"/>
            </a:avLst>
          </a:prstGeom>
          <a:solidFill>
            <a:srgbClr val="00F1F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87015" tIns="43507" rIns="87015" bIns="43507" anchor="ctr"/>
          <a:lstStyle/>
          <a:p>
            <a:pPr algn="ctr">
              <a:defRPr/>
            </a:pPr>
            <a:endParaRPr lang="zh-CN" altLang="en-US"/>
          </a:p>
        </p:txBody>
      </p:sp>
      <p:graphicFrame>
        <p:nvGraphicFramePr>
          <p:cNvPr id="35" name="图表 34"/>
          <p:cNvGraphicFramePr>
            <a:graphicFrameLocks/>
          </p:cNvGraphicFramePr>
          <p:nvPr>
            <p:extLst>
              <p:ext uri="{D42A27DB-BD31-4B8C-83A1-F6EECF244321}">
                <p14:modId xmlns:p14="http://schemas.microsoft.com/office/powerpoint/2010/main" val="3493492395"/>
              </p:ext>
            </p:extLst>
          </p:nvPr>
        </p:nvGraphicFramePr>
        <p:xfrm>
          <a:off x="4277785" y="1435101"/>
          <a:ext cx="7196667" cy="3780367"/>
        </p:xfrm>
        <a:graphic>
          <a:graphicData uri="http://schemas.openxmlformats.org/drawingml/2006/chart">
            <c:chart xmlns:c="http://schemas.openxmlformats.org/drawingml/2006/chart" xmlns:r="http://schemas.openxmlformats.org/officeDocument/2006/relationships" r:id="rId4"/>
          </a:graphicData>
        </a:graphic>
      </p:graphicFrame>
      <p:grpSp>
        <p:nvGrpSpPr>
          <p:cNvPr id="36" name="组合 35"/>
          <p:cNvGrpSpPr>
            <a:grpSpLocks/>
          </p:cNvGrpSpPr>
          <p:nvPr/>
        </p:nvGrpSpPr>
        <p:grpSpPr bwMode="auto">
          <a:xfrm>
            <a:off x="5088468" y="4997451"/>
            <a:ext cx="751417" cy="786839"/>
            <a:chOff x="1568105" y="2906975"/>
            <a:chExt cx="1312240" cy="1370506"/>
          </a:xfrm>
        </p:grpSpPr>
        <p:sp>
          <p:nvSpPr>
            <p:cNvPr id="37" name="椭圆 36"/>
            <p:cNvSpPr/>
            <p:nvPr/>
          </p:nvSpPr>
          <p:spPr>
            <a:xfrm flipH="1" flipV="1">
              <a:off x="1568105" y="2906975"/>
              <a:ext cx="1312240" cy="1310615"/>
            </a:xfrm>
            <a:prstGeom prst="ellipse">
              <a:avLst/>
            </a:prstGeom>
            <a:gradFill flip="none" rotWithShape="1">
              <a:gsLst>
                <a:gs pos="100000">
                  <a:srgbClr val="FCFCFC"/>
                </a:gs>
                <a:gs pos="0">
                  <a:schemeClr val="bg1">
                    <a:lumMod val="65000"/>
                  </a:schemeClr>
                </a:gs>
              </a:gsLst>
              <a:lin ang="7200000" scaled="0"/>
              <a:tileRect/>
            </a:gradFill>
            <a:ln w="12700">
              <a:gradFill>
                <a:gsLst>
                  <a:gs pos="89000">
                    <a:schemeClr val="bg1">
                      <a:lumMod val="50000"/>
                    </a:schemeClr>
                  </a:gs>
                  <a:gs pos="0">
                    <a:schemeClr val="bg1"/>
                  </a:gs>
                </a:gsLst>
                <a:lin ang="186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sp>
          <p:nvSpPr>
            <p:cNvPr id="38" name="椭圆 5"/>
            <p:cNvSpPr/>
            <p:nvPr/>
          </p:nvSpPr>
          <p:spPr>
            <a:xfrm>
              <a:off x="1631653"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4BC1D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sp>
          <p:nvSpPr>
            <p:cNvPr id="39" name="TextBox 7"/>
            <p:cNvSpPr txBox="1"/>
            <p:nvPr/>
          </p:nvSpPr>
          <p:spPr>
            <a:xfrm>
              <a:off x="1568105" y="3655391"/>
              <a:ext cx="1312240" cy="622090"/>
            </a:xfrm>
            <a:prstGeom prst="rect">
              <a:avLst/>
            </a:prstGeom>
            <a:noFill/>
          </p:spPr>
          <p:txBody>
            <a:bodyPr lIns="170823" tIns="85411" rIns="170823" bIns="85411">
              <a:spAutoFit/>
            </a:bodyPr>
            <a:lstStyle/>
            <a:p>
              <a:pPr algn="ctr">
                <a:defRPr/>
              </a:pPr>
              <a:r>
                <a:rPr lang="en-US" altLang="zh-CN" sz="1200" b="1">
                  <a:solidFill>
                    <a:schemeClr val="tx1">
                      <a:lumMod val="95000"/>
                      <a:lumOff val="5000"/>
                    </a:schemeClr>
                  </a:solidFill>
                  <a:latin typeface="微软雅黑" pitchFamily="34" charset="-122"/>
                  <a:ea typeface="微软雅黑" pitchFamily="34" charset="-122"/>
                </a:rPr>
                <a:t>2014</a:t>
              </a:r>
              <a:endParaRPr lang="zh-CN" altLang="en-US" sz="1200" b="1" dirty="0">
                <a:solidFill>
                  <a:schemeClr val="tx1">
                    <a:lumMod val="95000"/>
                    <a:lumOff val="5000"/>
                  </a:schemeClr>
                </a:solidFill>
                <a:latin typeface="微软雅黑" pitchFamily="34" charset="-122"/>
                <a:ea typeface="微软雅黑" pitchFamily="34" charset="-122"/>
              </a:endParaRPr>
            </a:p>
          </p:txBody>
        </p:sp>
        <p:sp>
          <p:nvSpPr>
            <p:cNvPr id="40" name="椭圆 5"/>
            <p:cNvSpPr/>
            <p:nvPr/>
          </p:nvSpPr>
          <p:spPr>
            <a:xfrm>
              <a:off x="1631652"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48B62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grpSp>
      <p:grpSp>
        <p:nvGrpSpPr>
          <p:cNvPr id="41" name="组合 40"/>
          <p:cNvGrpSpPr>
            <a:grpSpLocks/>
          </p:cNvGrpSpPr>
          <p:nvPr/>
        </p:nvGrpSpPr>
        <p:grpSpPr bwMode="auto">
          <a:xfrm>
            <a:off x="6324602" y="4997451"/>
            <a:ext cx="751417" cy="786839"/>
            <a:chOff x="1568105" y="2906975"/>
            <a:chExt cx="1312240" cy="1370506"/>
          </a:xfrm>
        </p:grpSpPr>
        <p:sp>
          <p:nvSpPr>
            <p:cNvPr id="42" name="椭圆 41"/>
            <p:cNvSpPr/>
            <p:nvPr/>
          </p:nvSpPr>
          <p:spPr>
            <a:xfrm flipH="1" flipV="1">
              <a:off x="1568105" y="2906975"/>
              <a:ext cx="1312240" cy="1310615"/>
            </a:xfrm>
            <a:prstGeom prst="ellipse">
              <a:avLst/>
            </a:prstGeom>
            <a:gradFill flip="none" rotWithShape="1">
              <a:gsLst>
                <a:gs pos="100000">
                  <a:srgbClr val="FCFCFC"/>
                </a:gs>
                <a:gs pos="0">
                  <a:schemeClr val="bg1">
                    <a:lumMod val="65000"/>
                  </a:schemeClr>
                </a:gs>
              </a:gsLst>
              <a:lin ang="7200000" scaled="0"/>
              <a:tileRect/>
            </a:gradFill>
            <a:ln w="12700">
              <a:gradFill>
                <a:gsLst>
                  <a:gs pos="89000">
                    <a:schemeClr val="bg1">
                      <a:lumMod val="50000"/>
                    </a:schemeClr>
                  </a:gs>
                  <a:gs pos="0">
                    <a:schemeClr val="bg1"/>
                  </a:gs>
                </a:gsLst>
                <a:lin ang="186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sp>
          <p:nvSpPr>
            <p:cNvPr id="43" name="椭圆 5"/>
            <p:cNvSpPr/>
            <p:nvPr/>
          </p:nvSpPr>
          <p:spPr>
            <a:xfrm>
              <a:off x="1631653"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4BC1D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sp>
          <p:nvSpPr>
            <p:cNvPr id="44" name="TextBox 12"/>
            <p:cNvSpPr txBox="1"/>
            <p:nvPr/>
          </p:nvSpPr>
          <p:spPr>
            <a:xfrm>
              <a:off x="1568105" y="3655391"/>
              <a:ext cx="1312240" cy="622090"/>
            </a:xfrm>
            <a:prstGeom prst="rect">
              <a:avLst/>
            </a:prstGeom>
            <a:noFill/>
          </p:spPr>
          <p:txBody>
            <a:bodyPr lIns="170823" tIns="85411" rIns="170823" bIns="85411">
              <a:spAutoFit/>
            </a:bodyPr>
            <a:lstStyle/>
            <a:p>
              <a:pPr algn="ctr">
                <a:defRPr/>
              </a:pPr>
              <a:r>
                <a:rPr lang="en-US" altLang="zh-CN" sz="1200" b="1">
                  <a:solidFill>
                    <a:schemeClr val="tx1">
                      <a:lumMod val="95000"/>
                      <a:lumOff val="5000"/>
                    </a:schemeClr>
                  </a:solidFill>
                  <a:latin typeface="微软雅黑" pitchFamily="34" charset="-122"/>
                  <a:ea typeface="微软雅黑" pitchFamily="34" charset="-122"/>
                </a:rPr>
                <a:t>2015</a:t>
              </a:r>
              <a:endParaRPr lang="zh-CN" altLang="en-US" sz="1200" b="1" dirty="0">
                <a:solidFill>
                  <a:schemeClr val="tx1">
                    <a:lumMod val="95000"/>
                    <a:lumOff val="5000"/>
                  </a:schemeClr>
                </a:solidFill>
                <a:latin typeface="微软雅黑" pitchFamily="34" charset="-122"/>
                <a:ea typeface="微软雅黑" pitchFamily="34" charset="-122"/>
              </a:endParaRPr>
            </a:p>
          </p:txBody>
        </p:sp>
        <p:sp>
          <p:nvSpPr>
            <p:cNvPr id="45" name="椭圆 5"/>
            <p:cNvSpPr/>
            <p:nvPr/>
          </p:nvSpPr>
          <p:spPr>
            <a:xfrm>
              <a:off x="1631652"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FFC0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grpSp>
      <p:grpSp>
        <p:nvGrpSpPr>
          <p:cNvPr id="46" name="组合 45"/>
          <p:cNvGrpSpPr>
            <a:grpSpLocks/>
          </p:cNvGrpSpPr>
          <p:nvPr/>
        </p:nvGrpSpPr>
        <p:grpSpPr bwMode="auto">
          <a:xfrm>
            <a:off x="7586134" y="5024967"/>
            <a:ext cx="753533" cy="786840"/>
            <a:chOff x="1568105" y="2906975"/>
            <a:chExt cx="1312240" cy="1370508"/>
          </a:xfrm>
        </p:grpSpPr>
        <p:sp>
          <p:nvSpPr>
            <p:cNvPr id="47" name="椭圆 46"/>
            <p:cNvSpPr/>
            <p:nvPr/>
          </p:nvSpPr>
          <p:spPr>
            <a:xfrm flipH="1" flipV="1">
              <a:off x="1568105" y="2906975"/>
              <a:ext cx="1312240" cy="1310615"/>
            </a:xfrm>
            <a:prstGeom prst="ellipse">
              <a:avLst/>
            </a:prstGeom>
            <a:gradFill flip="none" rotWithShape="1">
              <a:gsLst>
                <a:gs pos="100000">
                  <a:srgbClr val="FCFCFC"/>
                </a:gs>
                <a:gs pos="0">
                  <a:schemeClr val="bg1">
                    <a:lumMod val="65000"/>
                  </a:schemeClr>
                </a:gs>
              </a:gsLst>
              <a:lin ang="7200000" scaled="0"/>
              <a:tileRect/>
            </a:gradFill>
            <a:ln w="12700">
              <a:gradFill>
                <a:gsLst>
                  <a:gs pos="89000">
                    <a:schemeClr val="bg1">
                      <a:lumMod val="50000"/>
                    </a:schemeClr>
                  </a:gs>
                  <a:gs pos="0">
                    <a:schemeClr val="bg1"/>
                  </a:gs>
                </a:gsLst>
                <a:lin ang="186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sp>
          <p:nvSpPr>
            <p:cNvPr id="48" name="椭圆 5"/>
            <p:cNvSpPr/>
            <p:nvPr/>
          </p:nvSpPr>
          <p:spPr>
            <a:xfrm>
              <a:off x="1631653"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4BC1D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sp>
          <p:nvSpPr>
            <p:cNvPr id="49" name="TextBox 17"/>
            <p:cNvSpPr txBox="1"/>
            <p:nvPr/>
          </p:nvSpPr>
          <p:spPr>
            <a:xfrm>
              <a:off x="1568105" y="3655393"/>
              <a:ext cx="1312240" cy="622090"/>
            </a:xfrm>
            <a:prstGeom prst="rect">
              <a:avLst/>
            </a:prstGeom>
            <a:noFill/>
          </p:spPr>
          <p:txBody>
            <a:bodyPr lIns="170823" tIns="85411" rIns="170823" bIns="85411">
              <a:spAutoFit/>
            </a:bodyPr>
            <a:lstStyle/>
            <a:p>
              <a:pPr algn="ctr">
                <a:defRPr/>
              </a:pPr>
              <a:r>
                <a:rPr lang="en-US" altLang="zh-CN" sz="1200" b="1">
                  <a:solidFill>
                    <a:schemeClr val="tx1">
                      <a:lumMod val="95000"/>
                      <a:lumOff val="5000"/>
                    </a:schemeClr>
                  </a:solidFill>
                  <a:latin typeface="微软雅黑" pitchFamily="34" charset="-122"/>
                  <a:ea typeface="微软雅黑" pitchFamily="34" charset="-122"/>
                </a:rPr>
                <a:t>2016</a:t>
              </a:r>
              <a:endParaRPr lang="zh-CN" altLang="en-US" sz="1200" b="1" dirty="0">
                <a:solidFill>
                  <a:schemeClr val="tx1">
                    <a:lumMod val="95000"/>
                    <a:lumOff val="5000"/>
                  </a:schemeClr>
                </a:solidFill>
                <a:latin typeface="微软雅黑" pitchFamily="34" charset="-122"/>
                <a:ea typeface="微软雅黑" pitchFamily="34" charset="-122"/>
              </a:endParaRPr>
            </a:p>
          </p:txBody>
        </p:sp>
        <p:sp>
          <p:nvSpPr>
            <p:cNvPr id="50" name="椭圆 5"/>
            <p:cNvSpPr/>
            <p:nvPr/>
          </p:nvSpPr>
          <p:spPr>
            <a:xfrm>
              <a:off x="1631652"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00F1F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grpSp>
      <p:grpSp>
        <p:nvGrpSpPr>
          <p:cNvPr id="51" name="组合 50"/>
          <p:cNvGrpSpPr>
            <a:grpSpLocks/>
          </p:cNvGrpSpPr>
          <p:nvPr/>
        </p:nvGrpSpPr>
        <p:grpSpPr bwMode="auto">
          <a:xfrm>
            <a:off x="8841318" y="5052485"/>
            <a:ext cx="751416" cy="786839"/>
            <a:chOff x="1568105" y="2906975"/>
            <a:chExt cx="1312240" cy="1370506"/>
          </a:xfrm>
        </p:grpSpPr>
        <p:sp>
          <p:nvSpPr>
            <p:cNvPr id="52" name="椭圆 51"/>
            <p:cNvSpPr/>
            <p:nvPr/>
          </p:nvSpPr>
          <p:spPr>
            <a:xfrm flipH="1" flipV="1">
              <a:off x="1568105" y="2906975"/>
              <a:ext cx="1312240" cy="1310615"/>
            </a:xfrm>
            <a:prstGeom prst="ellipse">
              <a:avLst/>
            </a:prstGeom>
            <a:gradFill flip="none" rotWithShape="1">
              <a:gsLst>
                <a:gs pos="100000">
                  <a:srgbClr val="FCFCFC"/>
                </a:gs>
                <a:gs pos="0">
                  <a:schemeClr val="bg1">
                    <a:lumMod val="65000"/>
                  </a:schemeClr>
                </a:gs>
              </a:gsLst>
              <a:lin ang="7200000" scaled="0"/>
              <a:tileRect/>
            </a:gradFill>
            <a:ln w="12700">
              <a:gradFill>
                <a:gsLst>
                  <a:gs pos="89000">
                    <a:schemeClr val="bg1">
                      <a:lumMod val="50000"/>
                    </a:schemeClr>
                  </a:gs>
                  <a:gs pos="0">
                    <a:schemeClr val="bg1"/>
                  </a:gs>
                </a:gsLst>
                <a:lin ang="186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sp>
          <p:nvSpPr>
            <p:cNvPr id="53" name="椭圆 5"/>
            <p:cNvSpPr/>
            <p:nvPr/>
          </p:nvSpPr>
          <p:spPr>
            <a:xfrm>
              <a:off x="1631653"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4BC1D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sp>
          <p:nvSpPr>
            <p:cNvPr id="54" name="TextBox 22"/>
            <p:cNvSpPr txBox="1"/>
            <p:nvPr/>
          </p:nvSpPr>
          <p:spPr>
            <a:xfrm>
              <a:off x="1568105" y="3655391"/>
              <a:ext cx="1312240" cy="622090"/>
            </a:xfrm>
            <a:prstGeom prst="rect">
              <a:avLst/>
            </a:prstGeom>
            <a:noFill/>
          </p:spPr>
          <p:txBody>
            <a:bodyPr lIns="170823" tIns="85411" rIns="170823" bIns="85411">
              <a:spAutoFit/>
            </a:bodyPr>
            <a:lstStyle/>
            <a:p>
              <a:pPr algn="ctr">
                <a:defRPr/>
              </a:pPr>
              <a:r>
                <a:rPr lang="en-US" altLang="zh-CN" sz="1200" b="1">
                  <a:solidFill>
                    <a:schemeClr val="tx1">
                      <a:lumMod val="95000"/>
                      <a:lumOff val="5000"/>
                    </a:schemeClr>
                  </a:solidFill>
                  <a:latin typeface="微软雅黑" pitchFamily="34" charset="-122"/>
                  <a:ea typeface="微软雅黑" pitchFamily="34" charset="-122"/>
                </a:rPr>
                <a:t>2017</a:t>
              </a:r>
              <a:endParaRPr lang="zh-CN" altLang="en-US" sz="1200" b="1" dirty="0">
                <a:solidFill>
                  <a:schemeClr val="tx1">
                    <a:lumMod val="95000"/>
                    <a:lumOff val="5000"/>
                  </a:schemeClr>
                </a:solidFill>
                <a:latin typeface="微软雅黑" pitchFamily="34" charset="-122"/>
                <a:ea typeface="微软雅黑" pitchFamily="34" charset="-122"/>
              </a:endParaRPr>
            </a:p>
          </p:txBody>
        </p:sp>
        <p:sp>
          <p:nvSpPr>
            <p:cNvPr id="55" name="椭圆 5"/>
            <p:cNvSpPr/>
            <p:nvPr/>
          </p:nvSpPr>
          <p:spPr>
            <a:xfrm>
              <a:off x="1631652"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CC203D"/>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grpSp>
      <p:grpSp>
        <p:nvGrpSpPr>
          <p:cNvPr id="56" name="组合 55"/>
          <p:cNvGrpSpPr>
            <a:grpSpLocks/>
          </p:cNvGrpSpPr>
          <p:nvPr/>
        </p:nvGrpSpPr>
        <p:grpSpPr bwMode="auto">
          <a:xfrm>
            <a:off x="10096502" y="5052485"/>
            <a:ext cx="751417" cy="786839"/>
            <a:chOff x="1568105" y="2906975"/>
            <a:chExt cx="1312240" cy="1370506"/>
          </a:xfrm>
        </p:grpSpPr>
        <p:sp>
          <p:nvSpPr>
            <p:cNvPr id="57" name="椭圆 56"/>
            <p:cNvSpPr/>
            <p:nvPr/>
          </p:nvSpPr>
          <p:spPr>
            <a:xfrm flipH="1" flipV="1">
              <a:off x="1568105" y="2906975"/>
              <a:ext cx="1312240" cy="1310615"/>
            </a:xfrm>
            <a:prstGeom prst="ellipse">
              <a:avLst/>
            </a:prstGeom>
            <a:gradFill flip="none" rotWithShape="1">
              <a:gsLst>
                <a:gs pos="100000">
                  <a:srgbClr val="FCFCFC"/>
                </a:gs>
                <a:gs pos="0">
                  <a:schemeClr val="bg1">
                    <a:lumMod val="65000"/>
                  </a:schemeClr>
                </a:gs>
              </a:gsLst>
              <a:lin ang="7200000" scaled="0"/>
              <a:tileRect/>
            </a:gradFill>
            <a:ln w="12700">
              <a:gradFill>
                <a:gsLst>
                  <a:gs pos="89000">
                    <a:schemeClr val="bg1">
                      <a:lumMod val="50000"/>
                    </a:schemeClr>
                  </a:gs>
                  <a:gs pos="0">
                    <a:schemeClr val="bg1"/>
                  </a:gs>
                </a:gsLst>
                <a:lin ang="186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sp>
          <p:nvSpPr>
            <p:cNvPr id="58" name="椭圆 5"/>
            <p:cNvSpPr/>
            <p:nvPr/>
          </p:nvSpPr>
          <p:spPr>
            <a:xfrm>
              <a:off x="1631653"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4BC1D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sp>
          <p:nvSpPr>
            <p:cNvPr id="59" name="TextBox 27"/>
            <p:cNvSpPr txBox="1"/>
            <p:nvPr/>
          </p:nvSpPr>
          <p:spPr>
            <a:xfrm>
              <a:off x="1568105" y="3655391"/>
              <a:ext cx="1312240" cy="622090"/>
            </a:xfrm>
            <a:prstGeom prst="rect">
              <a:avLst/>
            </a:prstGeom>
            <a:noFill/>
          </p:spPr>
          <p:txBody>
            <a:bodyPr lIns="170823" tIns="85411" rIns="170823" bIns="85411">
              <a:spAutoFit/>
            </a:bodyPr>
            <a:lstStyle/>
            <a:p>
              <a:pPr algn="ctr">
                <a:defRPr/>
              </a:pPr>
              <a:r>
                <a:rPr lang="en-US" altLang="zh-CN" sz="1200" b="1">
                  <a:solidFill>
                    <a:schemeClr val="tx1">
                      <a:lumMod val="95000"/>
                      <a:lumOff val="5000"/>
                    </a:schemeClr>
                  </a:solidFill>
                  <a:latin typeface="微软雅黑" pitchFamily="34" charset="-122"/>
                  <a:ea typeface="微软雅黑" pitchFamily="34" charset="-122"/>
                </a:rPr>
                <a:t>2018</a:t>
              </a:r>
              <a:endParaRPr lang="zh-CN" altLang="en-US" sz="1200" b="1" dirty="0">
                <a:solidFill>
                  <a:schemeClr val="tx1">
                    <a:lumMod val="95000"/>
                    <a:lumOff val="5000"/>
                  </a:schemeClr>
                </a:solidFill>
                <a:latin typeface="微软雅黑" pitchFamily="34" charset="-122"/>
                <a:ea typeface="微软雅黑" pitchFamily="34" charset="-122"/>
              </a:endParaRPr>
            </a:p>
          </p:txBody>
        </p:sp>
        <p:sp>
          <p:nvSpPr>
            <p:cNvPr id="60" name="椭圆 5"/>
            <p:cNvSpPr/>
            <p:nvPr/>
          </p:nvSpPr>
          <p:spPr>
            <a:xfrm>
              <a:off x="1631652"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48B62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sz="1733" b="1">
                <a:solidFill>
                  <a:schemeClr val="tx1">
                    <a:lumMod val="95000"/>
                    <a:lumOff val="5000"/>
                  </a:schemeClr>
                </a:solidFill>
              </a:endParaRPr>
            </a:p>
          </p:txBody>
        </p:sp>
      </p:grpSp>
      <p:grpSp>
        <p:nvGrpSpPr>
          <p:cNvPr id="61" name="组合 60"/>
          <p:cNvGrpSpPr>
            <a:grpSpLocks/>
          </p:cNvGrpSpPr>
          <p:nvPr/>
        </p:nvGrpSpPr>
        <p:grpSpPr bwMode="auto">
          <a:xfrm>
            <a:off x="1830919" y="1943101"/>
            <a:ext cx="1926167" cy="1926167"/>
            <a:chOff x="1574985" y="2400492"/>
            <a:chExt cx="1496147" cy="1494294"/>
          </a:xfrm>
        </p:grpSpPr>
        <p:grpSp>
          <p:nvGrpSpPr>
            <p:cNvPr id="62" name="组合 30"/>
            <p:cNvGrpSpPr>
              <a:grpSpLocks/>
            </p:cNvGrpSpPr>
            <p:nvPr/>
          </p:nvGrpSpPr>
          <p:grpSpPr bwMode="auto">
            <a:xfrm>
              <a:off x="1574985" y="2400492"/>
              <a:ext cx="1496147" cy="1494294"/>
              <a:chOff x="1568105" y="2906975"/>
              <a:chExt cx="1312240" cy="1310615"/>
            </a:xfrm>
          </p:grpSpPr>
          <p:sp>
            <p:nvSpPr>
              <p:cNvPr id="64" name="椭圆 63"/>
              <p:cNvSpPr/>
              <p:nvPr/>
            </p:nvSpPr>
            <p:spPr>
              <a:xfrm flipH="1" flipV="1">
                <a:off x="1568105" y="2906975"/>
                <a:ext cx="1312240" cy="1310615"/>
              </a:xfrm>
              <a:prstGeom prst="ellipse">
                <a:avLst/>
              </a:prstGeom>
              <a:gradFill flip="none" rotWithShape="1">
                <a:gsLst>
                  <a:gs pos="100000">
                    <a:srgbClr val="FCFCFC"/>
                  </a:gs>
                  <a:gs pos="0">
                    <a:schemeClr val="bg1">
                      <a:lumMod val="65000"/>
                    </a:schemeClr>
                  </a:gs>
                </a:gsLst>
                <a:lin ang="7200000" scaled="0"/>
                <a:tileRect/>
              </a:gradFill>
              <a:ln w="12700">
                <a:gradFill>
                  <a:gsLst>
                    <a:gs pos="89000">
                      <a:schemeClr val="bg1">
                        <a:lumMod val="50000"/>
                      </a:schemeClr>
                    </a:gs>
                    <a:gs pos="0">
                      <a:schemeClr val="bg1"/>
                    </a:gs>
                  </a:gsLst>
                  <a:lin ang="186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a:p>
            </p:txBody>
          </p:sp>
          <p:sp>
            <p:nvSpPr>
              <p:cNvPr id="65" name="椭圆 5"/>
              <p:cNvSpPr/>
              <p:nvPr/>
            </p:nvSpPr>
            <p:spPr>
              <a:xfrm>
                <a:off x="1631653"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4BC1D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a:p>
            </p:txBody>
          </p:sp>
          <p:sp>
            <p:nvSpPr>
              <p:cNvPr id="66" name="TextBox 34"/>
              <p:cNvSpPr txBox="1"/>
              <p:nvPr/>
            </p:nvSpPr>
            <p:spPr>
              <a:xfrm>
                <a:off x="1568105" y="3758155"/>
                <a:ext cx="1312240" cy="340704"/>
              </a:xfrm>
              <a:prstGeom prst="rect">
                <a:avLst/>
              </a:prstGeom>
              <a:noFill/>
            </p:spPr>
            <p:txBody>
              <a:bodyPr lIns="170823" tIns="85411" rIns="170823" bIns="85411">
                <a:spAutoFit/>
              </a:bodyPr>
              <a:lstStyle/>
              <a:p>
                <a:pPr algn="ctr">
                  <a:defRPr/>
                </a:pPr>
                <a:r>
                  <a:rPr lang="zh-CN" altLang="en-US" sz="2133" b="1" dirty="0">
                    <a:solidFill>
                      <a:schemeClr val="tx2">
                        <a:lumMod val="50000"/>
                      </a:schemeClr>
                    </a:solidFill>
                    <a:latin typeface="微软雅黑" pitchFamily="34" charset="-122"/>
                    <a:ea typeface="微软雅黑" pitchFamily="34" charset="-122"/>
                  </a:rPr>
                  <a:t>输入文字</a:t>
                </a:r>
              </a:p>
            </p:txBody>
          </p:sp>
          <p:sp>
            <p:nvSpPr>
              <p:cNvPr id="67" name="椭圆 5"/>
              <p:cNvSpPr/>
              <p:nvPr/>
            </p:nvSpPr>
            <p:spPr>
              <a:xfrm>
                <a:off x="1631652" y="2972679"/>
                <a:ext cx="1185148" cy="591841"/>
              </a:xfrm>
              <a:custGeom>
                <a:avLst/>
                <a:gdLst/>
                <a:ahLst/>
                <a:cxnLst/>
                <a:rect l="l" t="t" r="r" b="b"/>
                <a:pathLst>
                  <a:path w="648072" h="324036">
                    <a:moveTo>
                      <a:pt x="324036" y="0"/>
                    </a:moveTo>
                    <a:cubicBezTo>
                      <a:pt x="502996" y="0"/>
                      <a:pt x="648072" y="145076"/>
                      <a:pt x="648072" y="324036"/>
                    </a:cubicBezTo>
                    <a:lnTo>
                      <a:pt x="488078" y="324036"/>
                    </a:lnTo>
                    <a:cubicBezTo>
                      <a:pt x="484645" y="195866"/>
                      <a:pt x="379473" y="93235"/>
                      <a:pt x="250330" y="93235"/>
                    </a:cubicBezTo>
                    <a:cubicBezTo>
                      <a:pt x="121187" y="93235"/>
                      <a:pt x="16016" y="195866"/>
                      <a:pt x="12582" y="324036"/>
                    </a:cubicBezTo>
                    <a:lnTo>
                      <a:pt x="0" y="324036"/>
                    </a:lnTo>
                    <a:cubicBezTo>
                      <a:pt x="0" y="145076"/>
                      <a:pt x="145076" y="0"/>
                      <a:pt x="324036" y="0"/>
                    </a:cubicBezTo>
                    <a:close/>
                  </a:path>
                </a:pathLst>
              </a:custGeom>
              <a:solidFill>
                <a:srgbClr val="FF33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70823" tIns="85411" rIns="170823" bIns="85411" anchor="ctr"/>
              <a:lstStyle/>
              <a:p>
                <a:pPr algn="ctr">
                  <a:defRPr/>
                </a:pPr>
                <a:endParaRPr lang="zh-CN" altLang="en-US"/>
              </a:p>
            </p:txBody>
          </p:sp>
        </p:grpSp>
        <p:sp>
          <p:nvSpPr>
            <p:cNvPr id="63" name="KSO_Shape"/>
            <p:cNvSpPr>
              <a:spLocks/>
            </p:cNvSpPr>
            <p:nvPr/>
          </p:nvSpPr>
          <p:spPr bwMode="auto">
            <a:xfrm>
              <a:off x="2130848" y="2812797"/>
              <a:ext cx="431330" cy="619134"/>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tx2">
                <a:lumMod val="75000"/>
              </a:schemeClr>
            </a:solidFill>
            <a:ln>
              <a:noFill/>
            </a:ln>
            <a:effectLst>
              <a:innerShdw blurRad="63500" dist="50800" dir="18900000">
                <a:prstClr val="black">
                  <a:alpha val="50000"/>
                </a:prstClr>
              </a:innerShdw>
            </a:effectLst>
          </p:spPr>
          <p:txBody>
            <a:bodyPr/>
            <a:lstStyle/>
            <a:p>
              <a:pPr>
                <a:defRPr/>
              </a:pPr>
              <a:endParaRPr lang="zh-CN" altLang="en-US"/>
            </a:p>
          </p:txBody>
        </p:sp>
      </p:grpSp>
    </p:spTree>
    <p:extLst>
      <p:ext uri="{BB962C8B-B14F-4D97-AF65-F5344CB8AC3E}">
        <p14:creationId xmlns:p14="http://schemas.microsoft.com/office/powerpoint/2010/main" val="17892555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down)">
                                      <p:cBhvr>
                                        <p:cTn id="18" dur="500"/>
                                        <p:tgtEl>
                                          <p:spTgt spid="35"/>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p:cTn id="38" dur="500" fill="hold"/>
                                        <p:tgtEl>
                                          <p:spTgt spid="46"/>
                                        </p:tgtEl>
                                        <p:attrNameLst>
                                          <p:attrName>ppt_w</p:attrName>
                                        </p:attrNameLst>
                                      </p:cBhvr>
                                      <p:tavLst>
                                        <p:tav tm="0">
                                          <p:val>
                                            <p:fltVal val="0"/>
                                          </p:val>
                                        </p:tav>
                                        <p:tav tm="100000">
                                          <p:val>
                                            <p:strVal val="#ppt_w"/>
                                          </p:val>
                                        </p:tav>
                                      </p:tavLst>
                                    </p:anim>
                                    <p:anim calcmode="lin" valueType="num">
                                      <p:cBhvr>
                                        <p:cTn id="39" dur="500" fill="hold"/>
                                        <p:tgtEl>
                                          <p:spTgt spid="46"/>
                                        </p:tgtEl>
                                        <p:attrNameLst>
                                          <p:attrName>ppt_h</p:attrName>
                                        </p:attrNameLst>
                                      </p:cBhvr>
                                      <p:tavLst>
                                        <p:tav tm="0">
                                          <p:val>
                                            <p:fltVal val="0"/>
                                          </p:val>
                                        </p:tav>
                                        <p:tav tm="100000">
                                          <p:val>
                                            <p:strVal val="#ppt_h"/>
                                          </p:val>
                                        </p:tav>
                                      </p:tavLst>
                                    </p:anim>
                                    <p:animEffect transition="in" filter="fade">
                                      <p:cBhvr>
                                        <p:cTn id="40" dur="500"/>
                                        <p:tgtEl>
                                          <p:spTgt spid="46"/>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p:cTn id="44" dur="500" fill="hold"/>
                                        <p:tgtEl>
                                          <p:spTgt spid="51"/>
                                        </p:tgtEl>
                                        <p:attrNameLst>
                                          <p:attrName>ppt_w</p:attrName>
                                        </p:attrNameLst>
                                      </p:cBhvr>
                                      <p:tavLst>
                                        <p:tav tm="0">
                                          <p:val>
                                            <p:fltVal val="0"/>
                                          </p:val>
                                        </p:tav>
                                        <p:tav tm="100000">
                                          <p:val>
                                            <p:strVal val="#ppt_w"/>
                                          </p:val>
                                        </p:tav>
                                      </p:tavLst>
                                    </p:anim>
                                    <p:anim calcmode="lin" valueType="num">
                                      <p:cBhvr>
                                        <p:cTn id="45" dur="500" fill="hold"/>
                                        <p:tgtEl>
                                          <p:spTgt spid="51"/>
                                        </p:tgtEl>
                                        <p:attrNameLst>
                                          <p:attrName>ppt_h</p:attrName>
                                        </p:attrNameLst>
                                      </p:cBhvr>
                                      <p:tavLst>
                                        <p:tav tm="0">
                                          <p:val>
                                            <p:fltVal val="0"/>
                                          </p:val>
                                        </p:tav>
                                        <p:tav tm="100000">
                                          <p:val>
                                            <p:strVal val="#ppt_h"/>
                                          </p:val>
                                        </p:tav>
                                      </p:tavLst>
                                    </p:anim>
                                    <p:animEffect transition="in" filter="fade">
                                      <p:cBhvr>
                                        <p:cTn id="46" dur="500"/>
                                        <p:tgtEl>
                                          <p:spTgt spid="51"/>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 calcmode="lin" valueType="num">
                                      <p:cBhvr>
                                        <p:cTn id="50" dur="500" fill="hold"/>
                                        <p:tgtEl>
                                          <p:spTgt spid="56"/>
                                        </p:tgtEl>
                                        <p:attrNameLst>
                                          <p:attrName>ppt_w</p:attrName>
                                        </p:attrNameLst>
                                      </p:cBhvr>
                                      <p:tavLst>
                                        <p:tav tm="0">
                                          <p:val>
                                            <p:fltVal val="0"/>
                                          </p:val>
                                        </p:tav>
                                        <p:tav tm="100000">
                                          <p:val>
                                            <p:strVal val="#ppt_w"/>
                                          </p:val>
                                        </p:tav>
                                      </p:tavLst>
                                    </p:anim>
                                    <p:anim calcmode="lin" valueType="num">
                                      <p:cBhvr>
                                        <p:cTn id="51" dur="500" fill="hold"/>
                                        <p:tgtEl>
                                          <p:spTgt spid="56"/>
                                        </p:tgtEl>
                                        <p:attrNameLst>
                                          <p:attrName>ppt_h</p:attrName>
                                        </p:attrNameLst>
                                      </p:cBhvr>
                                      <p:tavLst>
                                        <p:tav tm="0">
                                          <p:val>
                                            <p:fltVal val="0"/>
                                          </p:val>
                                        </p:tav>
                                        <p:tav tm="100000">
                                          <p:val>
                                            <p:strVal val="#ppt_h"/>
                                          </p:val>
                                        </p:tav>
                                      </p:tavLst>
                                    </p:anim>
                                    <p:animEffect transition="in" filter="fade">
                                      <p:cBhvr>
                                        <p:cTn id="5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3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grpSp>
        <p:nvGrpSpPr>
          <p:cNvPr id="40" name="组合 39"/>
          <p:cNvGrpSpPr>
            <a:grpSpLocks/>
          </p:cNvGrpSpPr>
          <p:nvPr/>
        </p:nvGrpSpPr>
        <p:grpSpPr bwMode="auto">
          <a:xfrm>
            <a:off x="576527" y="2288117"/>
            <a:ext cx="4021667" cy="3632200"/>
            <a:chOff x="565394" y="2330475"/>
            <a:chExt cx="3015993" cy="2724163"/>
          </a:xfrm>
        </p:grpSpPr>
        <p:sp>
          <p:nvSpPr>
            <p:cNvPr id="41" name="矩形 1"/>
            <p:cNvSpPr/>
            <p:nvPr/>
          </p:nvSpPr>
          <p:spPr>
            <a:xfrm rot="2270301">
              <a:off x="1416221" y="3136929"/>
              <a:ext cx="2165166" cy="1917709"/>
            </a:xfrm>
            <a:custGeom>
              <a:avLst/>
              <a:gdLst>
                <a:gd name="connsiteX0" fmla="*/ 0 w 2131720"/>
                <a:gd name="connsiteY0" fmla="*/ 0 h 2099006"/>
                <a:gd name="connsiteX1" fmla="*/ 2131720 w 2131720"/>
                <a:gd name="connsiteY1" fmla="*/ 0 h 2099006"/>
                <a:gd name="connsiteX2" fmla="*/ 2131720 w 2131720"/>
                <a:gd name="connsiteY2" fmla="*/ 2099006 h 2099006"/>
                <a:gd name="connsiteX3" fmla="*/ 0 w 2131720"/>
                <a:gd name="connsiteY3" fmla="*/ 2099006 h 2099006"/>
                <a:gd name="connsiteX4" fmla="*/ 0 w 2131720"/>
                <a:gd name="connsiteY4" fmla="*/ 0 h 2099006"/>
                <a:gd name="connsiteX0" fmla="*/ 0 w 2233445"/>
                <a:gd name="connsiteY0" fmla="*/ 0 h 2099006"/>
                <a:gd name="connsiteX1" fmla="*/ 2233445 w 2233445"/>
                <a:gd name="connsiteY1" fmla="*/ 178284 h 2099006"/>
                <a:gd name="connsiteX2" fmla="*/ 2131720 w 2233445"/>
                <a:gd name="connsiteY2" fmla="*/ 2099006 h 2099006"/>
                <a:gd name="connsiteX3" fmla="*/ 0 w 2233445"/>
                <a:gd name="connsiteY3" fmla="*/ 2099006 h 2099006"/>
                <a:gd name="connsiteX4" fmla="*/ 0 w 2233445"/>
                <a:gd name="connsiteY4" fmla="*/ 0 h 2099006"/>
                <a:gd name="connsiteX0" fmla="*/ 0 w 2262926"/>
                <a:gd name="connsiteY0" fmla="*/ 0 h 2099006"/>
                <a:gd name="connsiteX1" fmla="*/ 2233445 w 2262926"/>
                <a:gd name="connsiteY1" fmla="*/ 178284 h 2099006"/>
                <a:gd name="connsiteX2" fmla="*/ 2262926 w 2262926"/>
                <a:gd name="connsiteY2" fmla="*/ 1960334 h 2099006"/>
                <a:gd name="connsiteX3" fmla="*/ 0 w 2262926"/>
                <a:gd name="connsiteY3" fmla="*/ 2099006 h 2099006"/>
                <a:gd name="connsiteX4" fmla="*/ 0 w 2262926"/>
                <a:gd name="connsiteY4" fmla="*/ 0 h 209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926" h="2099006">
                  <a:moveTo>
                    <a:pt x="0" y="0"/>
                  </a:moveTo>
                  <a:lnTo>
                    <a:pt x="2233445" y="178284"/>
                  </a:lnTo>
                  <a:lnTo>
                    <a:pt x="2262926" y="1960334"/>
                  </a:lnTo>
                  <a:lnTo>
                    <a:pt x="0" y="2099006"/>
                  </a:lnTo>
                  <a:lnTo>
                    <a:pt x="0" y="0"/>
                  </a:lnTo>
                  <a:close/>
                </a:path>
              </a:pathLst>
            </a:custGeom>
            <a:gradFill>
              <a:gsLst>
                <a:gs pos="0">
                  <a:sysClr val="window" lastClr="FFFFFF">
                    <a:lumMod val="75000"/>
                  </a:sysClr>
                </a:gs>
                <a:gs pos="100000">
                  <a:sysClr val="window" lastClr="FFFFFF">
                    <a:alpha val="0"/>
                  </a:sysClr>
                </a:gs>
              </a:gsLst>
              <a:lin ang="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42" name="椭圆 41"/>
            <p:cNvSpPr/>
            <p:nvPr/>
          </p:nvSpPr>
          <p:spPr>
            <a:xfrm>
              <a:off x="565394" y="2330475"/>
              <a:ext cx="2001032" cy="2003086"/>
            </a:xfrm>
            <a:prstGeom prst="ellipse">
              <a:avLst/>
            </a:prstGeom>
            <a:solidFill>
              <a:srgbClr val="CC203D"/>
            </a:solidFill>
            <a:ln w="38100" cap="flat" cmpd="sng" algn="ctr">
              <a:noFill/>
              <a:prstDash val="solid"/>
            </a:ln>
            <a:effectLst/>
            <a:scene3d>
              <a:camera prst="orthographicFront"/>
              <a:lightRig rig="threePt" dir="t"/>
            </a:scene3d>
            <a:sp3d>
              <a:bevelT prst="convex"/>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67"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nvGrpSpPr>
            <p:cNvPr id="43" name="组合 42"/>
            <p:cNvGrpSpPr>
              <a:grpSpLocks noChangeAspect="1"/>
            </p:cNvGrpSpPr>
            <p:nvPr/>
          </p:nvGrpSpPr>
          <p:grpSpPr>
            <a:xfrm>
              <a:off x="791874" y="2991380"/>
              <a:ext cx="1548072" cy="910361"/>
              <a:chOff x="3208338" y="4848225"/>
              <a:chExt cx="531812" cy="312738"/>
            </a:xfrm>
            <a:solidFill>
              <a:sysClr val="windowText" lastClr="000000">
                <a:lumMod val="85000"/>
                <a:lumOff val="15000"/>
              </a:sysClr>
            </a:solidFill>
          </p:grpSpPr>
          <p:sp>
            <p:nvSpPr>
              <p:cNvPr id="45" name="Freeform 16"/>
              <p:cNvSpPr>
                <a:spLocks/>
              </p:cNvSpPr>
              <p:nvPr/>
            </p:nvSpPr>
            <p:spPr bwMode="auto">
              <a:xfrm>
                <a:off x="3346450" y="4848225"/>
                <a:ext cx="266700" cy="311150"/>
              </a:xfrm>
              <a:custGeom>
                <a:avLst/>
                <a:gdLst>
                  <a:gd name="T0" fmla="*/ 0 w 190"/>
                  <a:gd name="T1" fmla="*/ 221 h 221"/>
                  <a:gd name="T2" fmla="*/ 190 w 190"/>
                  <a:gd name="T3" fmla="*/ 221 h 221"/>
                  <a:gd name="T4" fmla="*/ 129 w 190"/>
                  <a:gd name="T5" fmla="*/ 100 h 221"/>
                  <a:gd name="T6" fmla="*/ 151 w 190"/>
                  <a:gd name="T7" fmla="*/ 56 h 221"/>
                  <a:gd name="T8" fmla="*/ 95 w 190"/>
                  <a:gd name="T9" fmla="*/ 0 h 221"/>
                  <a:gd name="T10" fmla="*/ 38 w 190"/>
                  <a:gd name="T11" fmla="*/ 57 h 221"/>
                  <a:gd name="T12" fmla="*/ 61 w 190"/>
                  <a:gd name="T13" fmla="*/ 100 h 221"/>
                  <a:gd name="T14" fmla="*/ 0 w 190"/>
                  <a:gd name="T15" fmla="*/ 221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21">
                    <a:moveTo>
                      <a:pt x="0" y="221"/>
                    </a:moveTo>
                    <a:cubicBezTo>
                      <a:pt x="190" y="221"/>
                      <a:pt x="190" y="221"/>
                      <a:pt x="190" y="221"/>
                    </a:cubicBezTo>
                    <a:cubicBezTo>
                      <a:pt x="190" y="172"/>
                      <a:pt x="165" y="119"/>
                      <a:pt x="129" y="100"/>
                    </a:cubicBezTo>
                    <a:cubicBezTo>
                      <a:pt x="143" y="90"/>
                      <a:pt x="151" y="75"/>
                      <a:pt x="151" y="56"/>
                    </a:cubicBezTo>
                    <a:cubicBezTo>
                      <a:pt x="151" y="25"/>
                      <a:pt x="126" y="0"/>
                      <a:pt x="95" y="0"/>
                    </a:cubicBezTo>
                    <a:cubicBezTo>
                      <a:pt x="64" y="0"/>
                      <a:pt x="38" y="26"/>
                      <a:pt x="38" y="57"/>
                    </a:cubicBezTo>
                    <a:cubicBezTo>
                      <a:pt x="38" y="75"/>
                      <a:pt x="47" y="90"/>
                      <a:pt x="61" y="100"/>
                    </a:cubicBezTo>
                    <a:cubicBezTo>
                      <a:pt x="25" y="119"/>
                      <a:pt x="0" y="172"/>
                      <a:pt x="0" y="2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46" name="Freeform 17"/>
              <p:cNvSpPr>
                <a:spLocks/>
              </p:cNvSpPr>
              <p:nvPr/>
            </p:nvSpPr>
            <p:spPr bwMode="auto">
              <a:xfrm>
                <a:off x="3346450" y="4848225"/>
                <a:ext cx="266700" cy="311150"/>
              </a:xfrm>
              <a:custGeom>
                <a:avLst/>
                <a:gdLst>
                  <a:gd name="T0" fmla="*/ 0 w 190"/>
                  <a:gd name="T1" fmla="*/ 221 h 221"/>
                  <a:gd name="T2" fmla="*/ 190 w 190"/>
                  <a:gd name="T3" fmla="*/ 221 h 221"/>
                  <a:gd name="T4" fmla="*/ 129 w 190"/>
                  <a:gd name="T5" fmla="*/ 100 h 221"/>
                  <a:gd name="T6" fmla="*/ 151 w 190"/>
                  <a:gd name="T7" fmla="*/ 56 h 221"/>
                  <a:gd name="T8" fmla="*/ 95 w 190"/>
                  <a:gd name="T9" fmla="*/ 0 h 221"/>
                  <a:gd name="T10" fmla="*/ 38 w 190"/>
                  <a:gd name="T11" fmla="*/ 57 h 221"/>
                  <a:gd name="T12" fmla="*/ 61 w 190"/>
                  <a:gd name="T13" fmla="*/ 100 h 221"/>
                  <a:gd name="T14" fmla="*/ 0 w 190"/>
                  <a:gd name="T15" fmla="*/ 221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21">
                    <a:moveTo>
                      <a:pt x="0" y="221"/>
                    </a:moveTo>
                    <a:cubicBezTo>
                      <a:pt x="190" y="221"/>
                      <a:pt x="190" y="221"/>
                      <a:pt x="190" y="221"/>
                    </a:cubicBezTo>
                    <a:cubicBezTo>
                      <a:pt x="190" y="172"/>
                      <a:pt x="165" y="119"/>
                      <a:pt x="129" y="100"/>
                    </a:cubicBezTo>
                    <a:cubicBezTo>
                      <a:pt x="143" y="90"/>
                      <a:pt x="151" y="75"/>
                      <a:pt x="151" y="56"/>
                    </a:cubicBezTo>
                    <a:cubicBezTo>
                      <a:pt x="151" y="25"/>
                      <a:pt x="126" y="0"/>
                      <a:pt x="95" y="0"/>
                    </a:cubicBezTo>
                    <a:cubicBezTo>
                      <a:pt x="64" y="0"/>
                      <a:pt x="38" y="26"/>
                      <a:pt x="38" y="57"/>
                    </a:cubicBezTo>
                    <a:cubicBezTo>
                      <a:pt x="38" y="75"/>
                      <a:pt x="47" y="90"/>
                      <a:pt x="61" y="100"/>
                    </a:cubicBezTo>
                    <a:cubicBezTo>
                      <a:pt x="25" y="119"/>
                      <a:pt x="0" y="172"/>
                      <a:pt x="0"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47" name="Freeform 18"/>
              <p:cNvSpPr>
                <a:spLocks/>
              </p:cNvSpPr>
              <p:nvPr/>
            </p:nvSpPr>
            <p:spPr bwMode="auto">
              <a:xfrm>
                <a:off x="3589338" y="4937125"/>
                <a:ext cx="150812" cy="223838"/>
              </a:xfrm>
              <a:custGeom>
                <a:avLst/>
                <a:gdLst>
                  <a:gd name="T0" fmla="*/ 64 w 107"/>
                  <a:gd name="T1" fmla="*/ 72 h 160"/>
                  <a:gd name="T2" fmla="*/ 80 w 107"/>
                  <a:gd name="T3" fmla="*/ 40 h 160"/>
                  <a:gd name="T4" fmla="*/ 40 w 107"/>
                  <a:gd name="T5" fmla="*/ 0 h 160"/>
                  <a:gd name="T6" fmla="*/ 0 w 107"/>
                  <a:gd name="T7" fmla="*/ 40 h 160"/>
                  <a:gd name="T8" fmla="*/ 16 w 107"/>
                  <a:gd name="T9" fmla="*/ 71 h 160"/>
                  <a:gd name="T10" fmla="*/ 7 w 107"/>
                  <a:gd name="T11" fmla="*/ 79 h 160"/>
                  <a:gd name="T12" fmla="*/ 28 w 107"/>
                  <a:gd name="T13" fmla="*/ 160 h 160"/>
                  <a:gd name="T14" fmla="*/ 107 w 107"/>
                  <a:gd name="T15" fmla="*/ 160 h 160"/>
                  <a:gd name="T16" fmla="*/ 64 w 107"/>
                  <a:gd name="T1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64" y="72"/>
                    </a:moveTo>
                    <a:cubicBezTo>
                      <a:pt x="74" y="65"/>
                      <a:pt x="80" y="53"/>
                      <a:pt x="80" y="40"/>
                    </a:cubicBezTo>
                    <a:cubicBezTo>
                      <a:pt x="80" y="18"/>
                      <a:pt x="62" y="0"/>
                      <a:pt x="40" y="0"/>
                    </a:cubicBezTo>
                    <a:cubicBezTo>
                      <a:pt x="18" y="0"/>
                      <a:pt x="0" y="18"/>
                      <a:pt x="0" y="40"/>
                    </a:cubicBezTo>
                    <a:cubicBezTo>
                      <a:pt x="0" y="53"/>
                      <a:pt x="6" y="63"/>
                      <a:pt x="16" y="71"/>
                    </a:cubicBezTo>
                    <a:cubicBezTo>
                      <a:pt x="13" y="72"/>
                      <a:pt x="10" y="76"/>
                      <a:pt x="7" y="79"/>
                    </a:cubicBezTo>
                    <a:cubicBezTo>
                      <a:pt x="20" y="102"/>
                      <a:pt x="28" y="136"/>
                      <a:pt x="28" y="160"/>
                    </a:cubicBezTo>
                    <a:cubicBezTo>
                      <a:pt x="107" y="160"/>
                      <a:pt x="107" y="160"/>
                      <a:pt x="107" y="160"/>
                    </a:cubicBezTo>
                    <a:cubicBezTo>
                      <a:pt x="107" y="121"/>
                      <a:pt x="89" y="86"/>
                      <a:pt x="64" y="7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48" name="Freeform 19"/>
              <p:cNvSpPr>
                <a:spLocks/>
              </p:cNvSpPr>
              <p:nvPr/>
            </p:nvSpPr>
            <p:spPr bwMode="auto">
              <a:xfrm>
                <a:off x="3208338" y="4937125"/>
                <a:ext cx="150812" cy="223838"/>
              </a:xfrm>
              <a:custGeom>
                <a:avLst/>
                <a:gdLst>
                  <a:gd name="T0" fmla="*/ 91 w 107"/>
                  <a:gd name="T1" fmla="*/ 71 h 160"/>
                  <a:gd name="T2" fmla="*/ 107 w 107"/>
                  <a:gd name="T3" fmla="*/ 39 h 160"/>
                  <a:gd name="T4" fmla="*/ 67 w 107"/>
                  <a:gd name="T5" fmla="*/ 0 h 160"/>
                  <a:gd name="T6" fmla="*/ 27 w 107"/>
                  <a:gd name="T7" fmla="*/ 40 h 160"/>
                  <a:gd name="T8" fmla="*/ 43 w 107"/>
                  <a:gd name="T9" fmla="*/ 72 h 160"/>
                  <a:gd name="T10" fmla="*/ 0 w 107"/>
                  <a:gd name="T11" fmla="*/ 160 h 160"/>
                  <a:gd name="T12" fmla="*/ 86 w 107"/>
                  <a:gd name="T13" fmla="*/ 160 h 160"/>
                  <a:gd name="T14" fmla="*/ 105 w 107"/>
                  <a:gd name="T15" fmla="*/ 82 h 160"/>
                  <a:gd name="T16" fmla="*/ 91 w 107"/>
                  <a:gd name="T17" fmla="*/ 7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91" y="71"/>
                    </a:moveTo>
                    <a:cubicBezTo>
                      <a:pt x="101" y="63"/>
                      <a:pt x="107" y="52"/>
                      <a:pt x="107" y="39"/>
                    </a:cubicBezTo>
                    <a:cubicBezTo>
                      <a:pt x="107" y="17"/>
                      <a:pt x="89" y="0"/>
                      <a:pt x="67" y="0"/>
                    </a:cubicBezTo>
                    <a:cubicBezTo>
                      <a:pt x="45" y="0"/>
                      <a:pt x="27" y="18"/>
                      <a:pt x="27" y="40"/>
                    </a:cubicBezTo>
                    <a:cubicBezTo>
                      <a:pt x="27" y="53"/>
                      <a:pt x="33" y="65"/>
                      <a:pt x="43" y="72"/>
                    </a:cubicBezTo>
                    <a:cubicBezTo>
                      <a:pt x="18" y="86"/>
                      <a:pt x="0" y="121"/>
                      <a:pt x="0" y="160"/>
                    </a:cubicBezTo>
                    <a:cubicBezTo>
                      <a:pt x="86" y="160"/>
                      <a:pt x="86" y="160"/>
                      <a:pt x="86" y="160"/>
                    </a:cubicBezTo>
                    <a:cubicBezTo>
                      <a:pt x="86" y="136"/>
                      <a:pt x="93" y="105"/>
                      <a:pt x="105" y="82"/>
                    </a:cubicBezTo>
                    <a:cubicBezTo>
                      <a:pt x="101" y="78"/>
                      <a:pt x="96" y="73"/>
                      <a:pt x="91"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grpSp>
        <p:sp>
          <p:nvSpPr>
            <p:cNvPr id="44" name="TextBox 28"/>
            <p:cNvSpPr txBox="1">
              <a:spLocks noChangeArrowheads="1"/>
            </p:cNvSpPr>
            <p:nvPr/>
          </p:nvSpPr>
          <p:spPr bwMode="auto">
            <a:xfrm>
              <a:off x="1032193" y="2427164"/>
              <a:ext cx="1100137" cy="56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133" b="1" i="0" u="none" strike="noStrike" kern="0" cap="none" spc="0" normalizeH="0" baseline="0" noProof="0">
                  <a:ln>
                    <a:noFill/>
                  </a:ln>
                  <a:solidFill>
                    <a:schemeClr val="bg1"/>
                  </a:solidFill>
                  <a:effectLst/>
                  <a:uLnTx/>
                  <a:uFillTx/>
                  <a:latin typeface="微软雅黑" pitchFamily="34" charset="-122"/>
                  <a:ea typeface="微软雅黑" pitchFamily="34" charset="-122"/>
                </a:rPr>
                <a:t>ABC</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133" b="1" i="0" u="none" strike="noStrike" kern="0" cap="none" spc="0" normalizeH="0" baseline="0" noProof="0">
                  <a:ln>
                    <a:noFill/>
                  </a:ln>
                  <a:solidFill>
                    <a:schemeClr val="bg1"/>
                  </a:solidFill>
                  <a:effectLst/>
                  <a:uLnTx/>
                  <a:uFillTx/>
                  <a:latin typeface="微软雅黑" pitchFamily="34" charset="-122"/>
                  <a:ea typeface="微软雅黑" pitchFamily="34" charset="-122"/>
                </a:rPr>
                <a:t>网站</a:t>
              </a:r>
            </a:p>
          </p:txBody>
        </p:sp>
      </p:grpSp>
      <p:grpSp>
        <p:nvGrpSpPr>
          <p:cNvPr id="49" name="组合 48"/>
          <p:cNvGrpSpPr>
            <a:grpSpLocks/>
          </p:cNvGrpSpPr>
          <p:nvPr/>
        </p:nvGrpSpPr>
        <p:grpSpPr bwMode="auto">
          <a:xfrm>
            <a:off x="3730361" y="1710267"/>
            <a:ext cx="3007784" cy="2904067"/>
            <a:chOff x="2929654" y="1896428"/>
            <a:chExt cx="2256108" cy="2178686"/>
          </a:xfrm>
        </p:grpSpPr>
        <p:sp>
          <p:nvSpPr>
            <p:cNvPr id="50" name="矩形 1"/>
            <p:cNvSpPr/>
            <p:nvPr/>
          </p:nvSpPr>
          <p:spPr>
            <a:xfrm rot="2679047">
              <a:off x="3523450" y="2560197"/>
              <a:ext cx="1662312" cy="1514917"/>
            </a:xfrm>
            <a:custGeom>
              <a:avLst/>
              <a:gdLst>
                <a:gd name="connsiteX0" fmla="*/ 0 w 2131720"/>
                <a:gd name="connsiteY0" fmla="*/ 0 h 2099006"/>
                <a:gd name="connsiteX1" fmla="*/ 2131720 w 2131720"/>
                <a:gd name="connsiteY1" fmla="*/ 0 h 2099006"/>
                <a:gd name="connsiteX2" fmla="*/ 2131720 w 2131720"/>
                <a:gd name="connsiteY2" fmla="*/ 2099006 h 2099006"/>
                <a:gd name="connsiteX3" fmla="*/ 0 w 2131720"/>
                <a:gd name="connsiteY3" fmla="*/ 2099006 h 2099006"/>
                <a:gd name="connsiteX4" fmla="*/ 0 w 2131720"/>
                <a:gd name="connsiteY4" fmla="*/ 0 h 2099006"/>
                <a:gd name="connsiteX0" fmla="*/ 0 w 2233445"/>
                <a:gd name="connsiteY0" fmla="*/ 0 h 2099006"/>
                <a:gd name="connsiteX1" fmla="*/ 2233445 w 2233445"/>
                <a:gd name="connsiteY1" fmla="*/ 178284 h 2099006"/>
                <a:gd name="connsiteX2" fmla="*/ 2131720 w 2233445"/>
                <a:gd name="connsiteY2" fmla="*/ 2099006 h 2099006"/>
                <a:gd name="connsiteX3" fmla="*/ 0 w 2233445"/>
                <a:gd name="connsiteY3" fmla="*/ 2099006 h 2099006"/>
                <a:gd name="connsiteX4" fmla="*/ 0 w 2233445"/>
                <a:gd name="connsiteY4" fmla="*/ 0 h 2099006"/>
                <a:gd name="connsiteX0" fmla="*/ 0 w 2262926"/>
                <a:gd name="connsiteY0" fmla="*/ 0 h 2099006"/>
                <a:gd name="connsiteX1" fmla="*/ 2233445 w 2262926"/>
                <a:gd name="connsiteY1" fmla="*/ 178284 h 2099006"/>
                <a:gd name="connsiteX2" fmla="*/ 2262926 w 2262926"/>
                <a:gd name="connsiteY2" fmla="*/ 1960334 h 2099006"/>
                <a:gd name="connsiteX3" fmla="*/ 0 w 2262926"/>
                <a:gd name="connsiteY3" fmla="*/ 2099006 h 2099006"/>
                <a:gd name="connsiteX4" fmla="*/ 0 w 2262926"/>
                <a:gd name="connsiteY4" fmla="*/ 0 h 209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926" h="2099006">
                  <a:moveTo>
                    <a:pt x="0" y="0"/>
                  </a:moveTo>
                  <a:lnTo>
                    <a:pt x="2233445" y="178284"/>
                  </a:lnTo>
                  <a:lnTo>
                    <a:pt x="2262926" y="1960334"/>
                  </a:lnTo>
                  <a:lnTo>
                    <a:pt x="0" y="2099006"/>
                  </a:lnTo>
                  <a:lnTo>
                    <a:pt x="0" y="0"/>
                  </a:lnTo>
                  <a:close/>
                </a:path>
              </a:pathLst>
            </a:custGeom>
            <a:gradFill>
              <a:gsLst>
                <a:gs pos="0">
                  <a:sysClr val="window" lastClr="FFFFFF">
                    <a:lumMod val="75000"/>
                  </a:sysClr>
                </a:gs>
                <a:gs pos="100000">
                  <a:sysClr val="window" lastClr="FFFFFF">
                    <a:alpha val="0"/>
                  </a:sysClr>
                </a:gs>
              </a:gsLst>
              <a:lin ang="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51" name="椭圆 50"/>
            <p:cNvSpPr/>
            <p:nvPr/>
          </p:nvSpPr>
          <p:spPr>
            <a:xfrm rot="408746">
              <a:off x="2929654" y="1896428"/>
              <a:ext cx="1536486" cy="1538063"/>
            </a:xfrm>
            <a:prstGeom prst="ellipse">
              <a:avLst/>
            </a:prstGeom>
            <a:solidFill>
              <a:srgbClr val="48B62C"/>
            </a:solidFill>
            <a:ln w="38100" cap="flat" cmpd="sng" algn="ctr">
              <a:noFill/>
              <a:prstDash val="solid"/>
            </a:ln>
            <a:effectLst/>
            <a:scene3d>
              <a:camera prst="orthographicFront"/>
              <a:lightRig rig="threePt" dir="t"/>
            </a:scene3d>
            <a:sp3d>
              <a:bevelT prst="convex"/>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67"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52" name="Freeform 144"/>
            <p:cNvSpPr>
              <a:spLocks noChangeAspect="1" noEditPoints="1"/>
            </p:cNvSpPr>
            <p:nvPr/>
          </p:nvSpPr>
          <p:spPr bwMode="auto">
            <a:xfrm>
              <a:off x="3286611" y="2581545"/>
              <a:ext cx="828189" cy="559487"/>
            </a:xfrm>
            <a:custGeom>
              <a:avLst/>
              <a:gdLst>
                <a:gd name="T0" fmla="*/ 412 w 450"/>
                <a:gd name="T1" fmla="*/ 17 h 303"/>
                <a:gd name="T2" fmla="*/ 428 w 450"/>
                <a:gd name="T3" fmla="*/ 73 h 303"/>
                <a:gd name="T4" fmla="*/ 422 w 450"/>
                <a:gd name="T5" fmla="*/ 95 h 303"/>
                <a:gd name="T6" fmla="*/ 412 w 450"/>
                <a:gd name="T7" fmla="*/ 95 h 303"/>
                <a:gd name="T8" fmla="*/ 394 w 450"/>
                <a:gd name="T9" fmla="*/ 115 h 303"/>
                <a:gd name="T10" fmla="*/ 400 w 450"/>
                <a:gd name="T11" fmla="*/ 131 h 303"/>
                <a:gd name="T12" fmla="*/ 432 w 450"/>
                <a:gd name="T13" fmla="*/ 133 h 303"/>
                <a:gd name="T14" fmla="*/ 450 w 450"/>
                <a:gd name="T15" fmla="*/ 170 h 303"/>
                <a:gd name="T16" fmla="*/ 402 w 450"/>
                <a:gd name="T17" fmla="*/ 196 h 303"/>
                <a:gd name="T18" fmla="*/ 345 w 450"/>
                <a:gd name="T19" fmla="*/ 154 h 303"/>
                <a:gd name="T20" fmla="*/ 311 w 450"/>
                <a:gd name="T21" fmla="*/ 146 h 303"/>
                <a:gd name="T22" fmla="*/ 323 w 450"/>
                <a:gd name="T23" fmla="*/ 133 h 303"/>
                <a:gd name="T24" fmla="*/ 355 w 450"/>
                <a:gd name="T25" fmla="*/ 131 h 303"/>
                <a:gd name="T26" fmla="*/ 353 w 450"/>
                <a:gd name="T27" fmla="*/ 109 h 303"/>
                <a:gd name="T28" fmla="*/ 339 w 450"/>
                <a:gd name="T29" fmla="*/ 95 h 303"/>
                <a:gd name="T30" fmla="*/ 327 w 450"/>
                <a:gd name="T31" fmla="*/ 73 h 303"/>
                <a:gd name="T32" fmla="*/ 341 w 450"/>
                <a:gd name="T33" fmla="*/ 19 h 303"/>
                <a:gd name="T34" fmla="*/ 234 w 450"/>
                <a:gd name="T35" fmla="*/ 4 h 303"/>
                <a:gd name="T36" fmla="*/ 293 w 450"/>
                <a:gd name="T37" fmla="*/ 31 h 303"/>
                <a:gd name="T38" fmla="*/ 299 w 450"/>
                <a:gd name="T39" fmla="*/ 83 h 303"/>
                <a:gd name="T40" fmla="*/ 301 w 450"/>
                <a:gd name="T41" fmla="*/ 93 h 303"/>
                <a:gd name="T42" fmla="*/ 295 w 450"/>
                <a:gd name="T43" fmla="*/ 113 h 303"/>
                <a:gd name="T44" fmla="*/ 281 w 450"/>
                <a:gd name="T45" fmla="*/ 135 h 303"/>
                <a:gd name="T46" fmla="*/ 281 w 450"/>
                <a:gd name="T47" fmla="*/ 162 h 303"/>
                <a:gd name="T48" fmla="*/ 297 w 450"/>
                <a:gd name="T49" fmla="*/ 170 h 303"/>
                <a:gd name="T50" fmla="*/ 329 w 450"/>
                <a:gd name="T51" fmla="*/ 170 h 303"/>
                <a:gd name="T52" fmla="*/ 364 w 450"/>
                <a:gd name="T53" fmla="*/ 252 h 303"/>
                <a:gd name="T54" fmla="*/ 321 w 450"/>
                <a:gd name="T55" fmla="*/ 295 h 303"/>
                <a:gd name="T56" fmla="*/ 214 w 450"/>
                <a:gd name="T57" fmla="*/ 303 h 303"/>
                <a:gd name="T58" fmla="*/ 123 w 450"/>
                <a:gd name="T59" fmla="*/ 289 h 303"/>
                <a:gd name="T60" fmla="*/ 111 w 450"/>
                <a:gd name="T61" fmla="*/ 238 h 303"/>
                <a:gd name="T62" fmla="*/ 144 w 450"/>
                <a:gd name="T63" fmla="*/ 172 h 303"/>
                <a:gd name="T64" fmla="*/ 180 w 450"/>
                <a:gd name="T65" fmla="*/ 172 h 303"/>
                <a:gd name="T66" fmla="*/ 194 w 450"/>
                <a:gd name="T67" fmla="*/ 160 h 303"/>
                <a:gd name="T68" fmla="*/ 192 w 450"/>
                <a:gd name="T69" fmla="*/ 137 h 303"/>
                <a:gd name="T70" fmla="*/ 176 w 450"/>
                <a:gd name="T71" fmla="*/ 113 h 303"/>
                <a:gd name="T72" fmla="*/ 170 w 450"/>
                <a:gd name="T73" fmla="*/ 93 h 303"/>
                <a:gd name="T74" fmla="*/ 172 w 450"/>
                <a:gd name="T75" fmla="*/ 83 h 303"/>
                <a:gd name="T76" fmla="*/ 174 w 450"/>
                <a:gd name="T77" fmla="*/ 41 h 303"/>
                <a:gd name="T78" fmla="*/ 210 w 450"/>
                <a:gd name="T79" fmla="*/ 8 h 303"/>
                <a:gd name="T80" fmla="*/ 107 w 450"/>
                <a:gd name="T81" fmla="*/ 2 h 303"/>
                <a:gd name="T82" fmla="*/ 135 w 450"/>
                <a:gd name="T83" fmla="*/ 33 h 303"/>
                <a:gd name="T84" fmla="*/ 137 w 450"/>
                <a:gd name="T85" fmla="*/ 55 h 303"/>
                <a:gd name="T86" fmla="*/ 135 w 450"/>
                <a:gd name="T87" fmla="*/ 71 h 303"/>
                <a:gd name="T88" fmla="*/ 125 w 450"/>
                <a:gd name="T89" fmla="*/ 89 h 303"/>
                <a:gd name="T90" fmla="*/ 123 w 450"/>
                <a:gd name="T91" fmla="*/ 109 h 303"/>
                <a:gd name="T92" fmla="*/ 137 w 450"/>
                <a:gd name="T93" fmla="*/ 117 h 303"/>
                <a:gd name="T94" fmla="*/ 162 w 450"/>
                <a:gd name="T95" fmla="*/ 131 h 303"/>
                <a:gd name="T96" fmla="*/ 172 w 450"/>
                <a:gd name="T97" fmla="*/ 148 h 303"/>
                <a:gd name="T98" fmla="*/ 129 w 450"/>
                <a:gd name="T99" fmla="*/ 154 h 303"/>
                <a:gd name="T100" fmla="*/ 65 w 450"/>
                <a:gd name="T101" fmla="*/ 208 h 303"/>
                <a:gd name="T102" fmla="*/ 0 w 450"/>
                <a:gd name="T103" fmla="*/ 192 h 303"/>
                <a:gd name="T104" fmla="*/ 14 w 450"/>
                <a:gd name="T105" fmla="*/ 133 h 303"/>
                <a:gd name="T106" fmla="*/ 51 w 450"/>
                <a:gd name="T107" fmla="*/ 117 h 303"/>
                <a:gd name="T108" fmla="*/ 61 w 450"/>
                <a:gd name="T109" fmla="*/ 107 h 303"/>
                <a:gd name="T110" fmla="*/ 53 w 450"/>
                <a:gd name="T111" fmla="*/ 79 h 303"/>
                <a:gd name="T112" fmla="*/ 45 w 450"/>
                <a:gd name="T113" fmla="*/ 65 h 303"/>
                <a:gd name="T114" fmla="*/ 45 w 450"/>
                <a:gd name="T115" fmla="*/ 55 h 303"/>
                <a:gd name="T116" fmla="*/ 49 w 450"/>
                <a:gd name="T117" fmla="*/ 19 h 303"/>
                <a:gd name="T118" fmla="*/ 89 w 450"/>
                <a:gd name="T119"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0" h="303">
                  <a:moveTo>
                    <a:pt x="376" y="10"/>
                  </a:moveTo>
                  <a:lnTo>
                    <a:pt x="396" y="12"/>
                  </a:lnTo>
                  <a:lnTo>
                    <a:pt x="412" y="17"/>
                  </a:lnTo>
                  <a:lnTo>
                    <a:pt x="420" y="31"/>
                  </a:lnTo>
                  <a:lnTo>
                    <a:pt x="426" y="49"/>
                  </a:lnTo>
                  <a:lnTo>
                    <a:pt x="428" y="73"/>
                  </a:lnTo>
                  <a:lnTo>
                    <a:pt x="428" y="93"/>
                  </a:lnTo>
                  <a:lnTo>
                    <a:pt x="426" y="95"/>
                  </a:lnTo>
                  <a:lnTo>
                    <a:pt x="422" y="95"/>
                  </a:lnTo>
                  <a:lnTo>
                    <a:pt x="418" y="95"/>
                  </a:lnTo>
                  <a:lnTo>
                    <a:pt x="414" y="95"/>
                  </a:lnTo>
                  <a:lnTo>
                    <a:pt x="412" y="95"/>
                  </a:lnTo>
                  <a:lnTo>
                    <a:pt x="408" y="103"/>
                  </a:lnTo>
                  <a:lnTo>
                    <a:pt x="402" y="109"/>
                  </a:lnTo>
                  <a:lnTo>
                    <a:pt x="394" y="115"/>
                  </a:lnTo>
                  <a:lnTo>
                    <a:pt x="396" y="121"/>
                  </a:lnTo>
                  <a:lnTo>
                    <a:pt x="398" y="125"/>
                  </a:lnTo>
                  <a:lnTo>
                    <a:pt x="400" y="131"/>
                  </a:lnTo>
                  <a:lnTo>
                    <a:pt x="408" y="131"/>
                  </a:lnTo>
                  <a:lnTo>
                    <a:pt x="420" y="131"/>
                  </a:lnTo>
                  <a:lnTo>
                    <a:pt x="432" y="133"/>
                  </a:lnTo>
                  <a:lnTo>
                    <a:pt x="438" y="137"/>
                  </a:lnTo>
                  <a:lnTo>
                    <a:pt x="446" y="152"/>
                  </a:lnTo>
                  <a:lnTo>
                    <a:pt x="450" y="170"/>
                  </a:lnTo>
                  <a:lnTo>
                    <a:pt x="448" y="186"/>
                  </a:lnTo>
                  <a:lnTo>
                    <a:pt x="428" y="192"/>
                  </a:lnTo>
                  <a:lnTo>
                    <a:pt x="402" y="196"/>
                  </a:lnTo>
                  <a:lnTo>
                    <a:pt x="374" y="198"/>
                  </a:lnTo>
                  <a:lnTo>
                    <a:pt x="360" y="172"/>
                  </a:lnTo>
                  <a:lnTo>
                    <a:pt x="345" y="154"/>
                  </a:lnTo>
                  <a:lnTo>
                    <a:pt x="339" y="146"/>
                  </a:lnTo>
                  <a:lnTo>
                    <a:pt x="329" y="146"/>
                  </a:lnTo>
                  <a:lnTo>
                    <a:pt x="311" y="146"/>
                  </a:lnTo>
                  <a:lnTo>
                    <a:pt x="313" y="142"/>
                  </a:lnTo>
                  <a:lnTo>
                    <a:pt x="317" y="137"/>
                  </a:lnTo>
                  <a:lnTo>
                    <a:pt x="323" y="133"/>
                  </a:lnTo>
                  <a:lnTo>
                    <a:pt x="335" y="131"/>
                  </a:lnTo>
                  <a:lnTo>
                    <a:pt x="347" y="131"/>
                  </a:lnTo>
                  <a:lnTo>
                    <a:pt x="355" y="131"/>
                  </a:lnTo>
                  <a:lnTo>
                    <a:pt x="357" y="123"/>
                  </a:lnTo>
                  <a:lnTo>
                    <a:pt x="358" y="115"/>
                  </a:lnTo>
                  <a:lnTo>
                    <a:pt x="353" y="109"/>
                  </a:lnTo>
                  <a:lnTo>
                    <a:pt x="347" y="103"/>
                  </a:lnTo>
                  <a:lnTo>
                    <a:pt x="343" y="95"/>
                  </a:lnTo>
                  <a:lnTo>
                    <a:pt x="339" y="95"/>
                  </a:lnTo>
                  <a:lnTo>
                    <a:pt x="333" y="95"/>
                  </a:lnTo>
                  <a:lnTo>
                    <a:pt x="329" y="95"/>
                  </a:lnTo>
                  <a:lnTo>
                    <a:pt x="327" y="73"/>
                  </a:lnTo>
                  <a:lnTo>
                    <a:pt x="329" y="51"/>
                  </a:lnTo>
                  <a:lnTo>
                    <a:pt x="333" y="31"/>
                  </a:lnTo>
                  <a:lnTo>
                    <a:pt x="341" y="19"/>
                  </a:lnTo>
                  <a:lnTo>
                    <a:pt x="357" y="14"/>
                  </a:lnTo>
                  <a:lnTo>
                    <a:pt x="376" y="10"/>
                  </a:lnTo>
                  <a:close/>
                  <a:moveTo>
                    <a:pt x="234" y="4"/>
                  </a:moveTo>
                  <a:lnTo>
                    <a:pt x="259" y="6"/>
                  </a:lnTo>
                  <a:lnTo>
                    <a:pt x="279" y="16"/>
                  </a:lnTo>
                  <a:lnTo>
                    <a:pt x="293" y="31"/>
                  </a:lnTo>
                  <a:lnTo>
                    <a:pt x="299" y="53"/>
                  </a:lnTo>
                  <a:lnTo>
                    <a:pt x="297" y="81"/>
                  </a:lnTo>
                  <a:lnTo>
                    <a:pt x="299" y="83"/>
                  </a:lnTo>
                  <a:lnTo>
                    <a:pt x="301" y="83"/>
                  </a:lnTo>
                  <a:lnTo>
                    <a:pt x="303" y="87"/>
                  </a:lnTo>
                  <a:lnTo>
                    <a:pt x="301" y="93"/>
                  </a:lnTo>
                  <a:lnTo>
                    <a:pt x="301" y="101"/>
                  </a:lnTo>
                  <a:lnTo>
                    <a:pt x="299" y="107"/>
                  </a:lnTo>
                  <a:lnTo>
                    <a:pt x="295" y="113"/>
                  </a:lnTo>
                  <a:lnTo>
                    <a:pt x="291" y="117"/>
                  </a:lnTo>
                  <a:lnTo>
                    <a:pt x="287" y="127"/>
                  </a:lnTo>
                  <a:lnTo>
                    <a:pt x="281" y="135"/>
                  </a:lnTo>
                  <a:lnTo>
                    <a:pt x="275" y="142"/>
                  </a:lnTo>
                  <a:lnTo>
                    <a:pt x="279" y="152"/>
                  </a:lnTo>
                  <a:lnTo>
                    <a:pt x="281" y="162"/>
                  </a:lnTo>
                  <a:lnTo>
                    <a:pt x="287" y="168"/>
                  </a:lnTo>
                  <a:lnTo>
                    <a:pt x="291" y="170"/>
                  </a:lnTo>
                  <a:lnTo>
                    <a:pt x="297" y="170"/>
                  </a:lnTo>
                  <a:lnTo>
                    <a:pt x="303" y="170"/>
                  </a:lnTo>
                  <a:lnTo>
                    <a:pt x="317" y="170"/>
                  </a:lnTo>
                  <a:lnTo>
                    <a:pt x="329" y="170"/>
                  </a:lnTo>
                  <a:lnTo>
                    <a:pt x="347" y="192"/>
                  </a:lnTo>
                  <a:lnTo>
                    <a:pt x="358" y="222"/>
                  </a:lnTo>
                  <a:lnTo>
                    <a:pt x="364" y="252"/>
                  </a:lnTo>
                  <a:lnTo>
                    <a:pt x="364" y="281"/>
                  </a:lnTo>
                  <a:lnTo>
                    <a:pt x="347" y="289"/>
                  </a:lnTo>
                  <a:lnTo>
                    <a:pt x="321" y="295"/>
                  </a:lnTo>
                  <a:lnTo>
                    <a:pt x="287" y="299"/>
                  </a:lnTo>
                  <a:lnTo>
                    <a:pt x="251" y="301"/>
                  </a:lnTo>
                  <a:lnTo>
                    <a:pt x="214" y="303"/>
                  </a:lnTo>
                  <a:lnTo>
                    <a:pt x="178" y="301"/>
                  </a:lnTo>
                  <a:lnTo>
                    <a:pt x="146" y="295"/>
                  </a:lnTo>
                  <a:lnTo>
                    <a:pt x="123" y="289"/>
                  </a:lnTo>
                  <a:lnTo>
                    <a:pt x="107" y="281"/>
                  </a:lnTo>
                  <a:lnTo>
                    <a:pt x="109" y="261"/>
                  </a:lnTo>
                  <a:lnTo>
                    <a:pt x="111" y="238"/>
                  </a:lnTo>
                  <a:lnTo>
                    <a:pt x="117" y="214"/>
                  </a:lnTo>
                  <a:lnTo>
                    <a:pt x="129" y="190"/>
                  </a:lnTo>
                  <a:lnTo>
                    <a:pt x="144" y="172"/>
                  </a:lnTo>
                  <a:lnTo>
                    <a:pt x="158" y="172"/>
                  </a:lnTo>
                  <a:lnTo>
                    <a:pt x="172" y="172"/>
                  </a:lnTo>
                  <a:lnTo>
                    <a:pt x="180" y="172"/>
                  </a:lnTo>
                  <a:lnTo>
                    <a:pt x="186" y="170"/>
                  </a:lnTo>
                  <a:lnTo>
                    <a:pt x="190" y="166"/>
                  </a:lnTo>
                  <a:lnTo>
                    <a:pt x="194" y="160"/>
                  </a:lnTo>
                  <a:lnTo>
                    <a:pt x="196" y="152"/>
                  </a:lnTo>
                  <a:lnTo>
                    <a:pt x="198" y="144"/>
                  </a:lnTo>
                  <a:lnTo>
                    <a:pt x="192" y="137"/>
                  </a:lnTo>
                  <a:lnTo>
                    <a:pt x="186" y="127"/>
                  </a:lnTo>
                  <a:lnTo>
                    <a:pt x="182" y="117"/>
                  </a:lnTo>
                  <a:lnTo>
                    <a:pt x="176" y="113"/>
                  </a:lnTo>
                  <a:lnTo>
                    <a:pt x="174" y="107"/>
                  </a:lnTo>
                  <a:lnTo>
                    <a:pt x="172" y="101"/>
                  </a:lnTo>
                  <a:lnTo>
                    <a:pt x="170" y="93"/>
                  </a:lnTo>
                  <a:lnTo>
                    <a:pt x="170" y="87"/>
                  </a:lnTo>
                  <a:lnTo>
                    <a:pt x="170" y="83"/>
                  </a:lnTo>
                  <a:lnTo>
                    <a:pt x="172" y="83"/>
                  </a:lnTo>
                  <a:lnTo>
                    <a:pt x="174" y="81"/>
                  </a:lnTo>
                  <a:lnTo>
                    <a:pt x="172" y="59"/>
                  </a:lnTo>
                  <a:lnTo>
                    <a:pt x="174" y="41"/>
                  </a:lnTo>
                  <a:lnTo>
                    <a:pt x="178" y="27"/>
                  </a:lnTo>
                  <a:lnTo>
                    <a:pt x="188" y="17"/>
                  </a:lnTo>
                  <a:lnTo>
                    <a:pt x="210" y="8"/>
                  </a:lnTo>
                  <a:lnTo>
                    <a:pt x="234" y="4"/>
                  </a:lnTo>
                  <a:close/>
                  <a:moveTo>
                    <a:pt x="89" y="0"/>
                  </a:moveTo>
                  <a:lnTo>
                    <a:pt x="107" y="2"/>
                  </a:lnTo>
                  <a:lnTo>
                    <a:pt x="121" y="8"/>
                  </a:lnTo>
                  <a:lnTo>
                    <a:pt x="131" y="19"/>
                  </a:lnTo>
                  <a:lnTo>
                    <a:pt x="135" y="33"/>
                  </a:lnTo>
                  <a:lnTo>
                    <a:pt x="133" y="53"/>
                  </a:lnTo>
                  <a:lnTo>
                    <a:pt x="135" y="55"/>
                  </a:lnTo>
                  <a:lnTo>
                    <a:pt x="137" y="55"/>
                  </a:lnTo>
                  <a:lnTo>
                    <a:pt x="137" y="57"/>
                  </a:lnTo>
                  <a:lnTo>
                    <a:pt x="137" y="65"/>
                  </a:lnTo>
                  <a:lnTo>
                    <a:pt x="135" y="71"/>
                  </a:lnTo>
                  <a:lnTo>
                    <a:pt x="133" y="75"/>
                  </a:lnTo>
                  <a:lnTo>
                    <a:pt x="129" y="79"/>
                  </a:lnTo>
                  <a:lnTo>
                    <a:pt x="125" y="89"/>
                  </a:lnTo>
                  <a:lnTo>
                    <a:pt x="119" y="97"/>
                  </a:lnTo>
                  <a:lnTo>
                    <a:pt x="121" y="103"/>
                  </a:lnTo>
                  <a:lnTo>
                    <a:pt x="123" y="109"/>
                  </a:lnTo>
                  <a:lnTo>
                    <a:pt x="125" y="115"/>
                  </a:lnTo>
                  <a:lnTo>
                    <a:pt x="131" y="117"/>
                  </a:lnTo>
                  <a:lnTo>
                    <a:pt x="137" y="117"/>
                  </a:lnTo>
                  <a:lnTo>
                    <a:pt x="152" y="117"/>
                  </a:lnTo>
                  <a:lnTo>
                    <a:pt x="156" y="125"/>
                  </a:lnTo>
                  <a:lnTo>
                    <a:pt x="162" y="131"/>
                  </a:lnTo>
                  <a:lnTo>
                    <a:pt x="166" y="140"/>
                  </a:lnTo>
                  <a:lnTo>
                    <a:pt x="172" y="148"/>
                  </a:lnTo>
                  <a:lnTo>
                    <a:pt x="172" y="148"/>
                  </a:lnTo>
                  <a:lnTo>
                    <a:pt x="144" y="148"/>
                  </a:lnTo>
                  <a:lnTo>
                    <a:pt x="135" y="148"/>
                  </a:lnTo>
                  <a:lnTo>
                    <a:pt x="129" y="154"/>
                  </a:lnTo>
                  <a:lnTo>
                    <a:pt x="109" y="178"/>
                  </a:lnTo>
                  <a:lnTo>
                    <a:pt x="95" y="208"/>
                  </a:lnTo>
                  <a:lnTo>
                    <a:pt x="65" y="208"/>
                  </a:lnTo>
                  <a:lnTo>
                    <a:pt x="35" y="204"/>
                  </a:lnTo>
                  <a:lnTo>
                    <a:pt x="14" y="200"/>
                  </a:lnTo>
                  <a:lnTo>
                    <a:pt x="0" y="192"/>
                  </a:lnTo>
                  <a:lnTo>
                    <a:pt x="2" y="174"/>
                  </a:lnTo>
                  <a:lnTo>
                    <a:pt x="6" y="154"/>
                  </a:lnTo>
                  <a:lnTo>
                    <a:pt x="14" y="133"/>
                  </a:lnTo>
                  <a:lnTo>
                    <a:pt x="26" y="117"/>
                  </a:lnTo>
                  <a:lnTo>
                    <a:pt x="45" y="117"/>
                  </a:lnTo>
                  <a:lnTo>
                    <a:pt x="51" y="117"/>
                  </a:lnTo>
                  <a:lnTo>
                    <a:pt x="55" y="115"/>
                  </a:lnTo>
                  <a:lnTo>
                    <a:pt x="59" y="113"/>
                  </a:lnTo>
                  <a:lnTo>
                    <a:pt x="61" y="107"/>
                  </a:lnTo>
                  <a:lnTo>
                    <a:pt x="65" y="97"/>
                  </a:lnTo>
                  <a:lnTo>
                    <a:pt x="57" y="89"/>
                  </a:lnTo>
                  <a:lnTo>
                    <a:pt x="53" y="79"/>
                  </a:lnTo>
                  <a:lnTo>
                    <a:pt x="49" y="75"/>
                  </a:lnTo>
                  <a:lnTo>
                    <a:pt x="47" y="71"/>
                  </a:lnTo>
                  <a:lnTo>
                    <a:pt x="45" y="65"/>
                  </a:lnTo>
                  <a:lnTo>
                    <a:pt x="45" y="57"/>
                  </a:lnTo>
                  <a:lnTo>
                    <a:pt x="45" y="55"/>
                  </a:lnTo>
                  <a:lnTo>
                    <a:pt x="45" y="55"/>
                  </a:lnTo>
                  <a:lnTo>
                    <a:pt x="47" y="53"/>
                  </a:lnTo>
                  <a:lnTo>
                    <a:pt x="45" y="33"/>
                  </a:lnTo>
                  <a:lnTo>
                    <a:pt x="49" y="19"/>
                  </a:lnTo>
                  <a:lnTo>
                    <a:pt x="57" y="10"/>
                  </a:lnTo>
                  <a:lnTo>
                    <a:pt x="71" y="2"/>
                  </a:lnTo>
                  <a:lnTo>
                    <a:pt x="89" y="0"/>
                  </a:lnTo>
                  <a:close/>
                </a:path>
              </a:pathLst>
            </a:custGeom>
            <a:solidFill>
              <a:schemeClr val="bg1"/>
            </a:solidFill>
            <a:ln w="0">
              <a:noFill/>
              <a:prstDash val="solid"/>
              <a:round/>
              <a:headEnd/>
              <a:tailEnd/>
            </a:ln>
            <a:effectLst>
              <a:innerShdw blurRad="114300">
                <a:prstClr val="black"/>
              </a:innerShdw>
            </a:effectLst>
          </p:spPr>
          <p:txBody>
            <a:bodyPr lIns="91440" tIns="45720" rIns="91440" bIns="4572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53" name="矩形 14"/>
            <p:cNvSpPr>
              <a:spLocks noChangeArrowheads="1"/>
            </p:cNvSpPr>
            <p:nvPr/>
          </p:nvSpPr>
          <p:spPr bwMode="auto">
            <a:xfrm>
              <a:off x="3466315" y="2099642"/>
              <a:ext cx="463163" cy="43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chemeClr val="bg1"/>
                  </a:solidFill>
                  <a:effectLst/>
                  <a:uLnTx/>
                  <a:uFillTx/>
                  <a:latin typeface="微软雅黑" pitchFamily="34" charset="-122"/>
                </a:rPr>
                <a:t>ABC</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a:ln>
                    <a:noFill/>
                  </a:ln>
                  <a:solidFill>
                    <a:schemeClr val="bg1"/>
                  </a:solidFill>
                  <a:effectLst/>
                  <a:uLnTx/>
                  <a:uFillTx/>
                  <a:latin typeface="微软雅黑" pitchFamily="34" charset="-122"/>
                </a:rPr>
                <a:t>网站</a:t>
              </a:r>
            </a:p>
          </p:txBody>
        </p:sp>
      </p:grpSp>
      <p:grpSp>
        <p:nvGrpSpPr>
          <p:cNvPr id="54" name="组合 53"/>
          <p:cNvGrpSpPr>
            <a:grpSpLocks/>
          </p:cNvGrpSpPr>
          <p:nvPr/>
        </p:nvGrpSpPr>
        <p:grpSpPr bwMode="auto">
          <a:xfrm>
            <a:off x="6200511" y="1223434"/>
            <a:ext cx="2512483" cy="2722033"/>
            <a:chOff x="4782235" y="1531251"/>
            <a:chExt cx="1885479" cy="2042169"/>
          </a:xfrm>
        </p:grpSpPr>
        <p:sp>
          <p:nvSpPr>
            <p:cNvPr id="55" name="矩形 1"/>
            <p:cNvSpPr/>
            <p:nvPr/>
          </p:nvSpPr>
          <p:spPr>
            <a:xfrm rot="2846964">
              <a:off x="5270092" y="2175797"/>
              <a:ext cx="1478428" cy="1316817"/>
            </a:xfrm>
            <a:custGeom>
              <a:avLst/>
              <a:gdLst>
                <a:gd name="connsiteX0" fmla="*/ 0 w 2131720"/>
                <a:gd name="connsiteY0" fmla="*/ 0 h 2099006"/>
                <a:gd name="connsiteX1" fmla="*/ 2131720 w 2131720"/>
                <a:gd name="connsiteY1" fmla="*/ 0 h 2099006"/>
                <a:gd name="connsiteX2" fmla="*/ 2131720 w 2131720"/>
                <a:gd name="connsiteY2" fmla="*/ 2099006 h 2099006"/>
                <a:gd name="connsiteX3" fmla="*/ 0 w 2131720"/>
                <a:gd name="connsiteY3" fmla="*/ 2099006 h 2099006"/>
                <a:gd name="connsiteX4" fmla="*/ 0 w 2131720"/>
                <a:gd name="connsiteY4" fmla="*/ 0 h 2099006"/>
                <a:gd name="connsiteX0" fmla="*/ 0 w 2233445"/>
                <a:gd name="connsiteY0" fmla="*/ 0 h 2099006"/>
                <a:gd name="connsiteX1" fmla="*/ 2233445 w 2233445"/>
                <a:gd name="connsiteY1" fmla="*/ 178284 h 2099006"/>
                <a:gd name="connsiteX2" fmla="*/ 2131720 w 2233445"/>
                <a:gd name="connsiteY2" fmla="*/ 2099006 h 2099006"/>
                <a:gd name="connsiteX3" fmla="*/ 0 w 2233445"/>
                <a:gd name="connsiteY3" fmla="*/ 2099006 h 2099006"/>
                <a:gd name="connsiteX4" fmla="*/ 0 w 2233445"/>
                <a:gd name="connsiteY4" fmla="*/ 0 h 2099006"/>
                <a:gd name="connsiteX0" fmla="*/ 0 w 2262926"/>
                <a:gd name="connsiteY0" fmla="*/ 0 h 2099006"/>
                <a:gd name="connsiteX1" fmla="*/ 2233445 w 2262926"/>
                <a:gd name="connsiteY1" fmla="*/ 178284 h 2099006"/>
                <a:gd name="connsiteX2" fmla="*/ 2262926 w 2262926"/>
                <a:gd name="connsiteY2" fmla="*/ 1960334 h 2099006"/>
                <a:gd name="connsiteX3" fmla="*/ 0 w 2262926"/>
                <a:gd name="connsiteY3" fmla="*/ 2099006 h 2099006"/>
                <a:gd name="connsiteX4" fmla="*/ 0 w 2262926"/>
                <a:gd name="connsiteY4" fmla="*/ 0 h 209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926" h="2099006">
                  <a:moveTo>
                    <a:pt x="0" y="0"/>
                  </a:moveTo>
                  <a:lnTo>
                    <a:pt x="2233445" y="178284"/>
                  </a:lnTo>
                  <a:lnTo>
                    <a:pt x="2262926" y="1960334"/>
                  </a:lnTo>
                  <a:lnTo>
                    <a:pt x="0" y="2099006"/>
                  </a:lnTo>
                  <a:lnTo>
                    <a:pt x="0" y="0"/>
                  </a:lnTo>
                  <a:close/>
                </a:path>
              </a:pathLst>
            </a:custGeom>
            <a:gradFill>
              <a:gsLst>
                <a:gs pos="0">
                  <a:sysClr val="window" lastClr="FFFFFF">
                    <a:lumMod val="75000"/>
                  </a:sysClr>
                </a:gs>
                <a:gs pos="100000">
                  <a:sysClr val="window" lastClr="FFFFFF">
                    <a:alpha val="0"/>
                  </a:sysClr>
                </a:gs>
              </a:gsLst>
              <a:lin ang="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56" name="椭圆 55"/>
            <p:cNvSpPr/>
            <p:nvPr/>
          </p:nvSpPr>
          <p:spPr>
            <a:xfrm rot="576663">
              <a:off x="4782235" y="1531251"/>
              <a:ext cx="1366860" cy="1368263"/>
            </a:xfrm>
            <a:prstGeom prst="ellipse">
              <a:avLst/>
            </a:prstGeom>
            <a:solidFill>
              <a:srgbClr val="00F1FF"/>
            </a:solidFill>
            <a:ln w="38100" cap="flat" cmpd="sng" algn="ctr">
              <a:noFill/>
              <a:prstDash val="solid"/>
            </a:ln>
            <a:effectLst/>
            <a:scene3d>
              <a:camera prst="orthographicFront"/>
              <a:lightRig rig="threePt" dir="t"/>
            </a:scene3d>
            <a:sp3d>
              <a:bevelT prst="convex"/>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67"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nvGrpSpPr>
            <p:cNvPr id="57" name="组合 56"/>
            <p:cNvGrpSpPr>
              <a:grpSpLocks noChangeAspect="1"/>
            </p:cNvGrpSpPr>
            <p:nvPr/>
          </p:nvGrpSpPr>
          <p:grpSpPr>
            <a:xfrm>
              <a:off x="5138121" y="2171273"/>
              <a:ext cx="680039" cy="415360"/>
              <a:chOff x="4233863" y="3798887"/>
              <a:chExt cx="1089025" cy="665163"/>
            </a:xfrm>
            <a:solidFill>
              <a:sysClr val="windowText" lastClr="000000">
                <a:lumMod val="85000"/>
                <a:lumOff val="15000"/>
              </a:sysClr>
            </a:solidFill>
          </p:grpSpPr>
          <p:sp>
            <p:nvSpPr>
              <p:cNvPr id="59" name="Freeform 9"/>
              <p:cNvSpPr>
                <a:spLocks/>
              </p:cNvSpPr>
              <p:nvPr/>
            </p:nvSpPr>
            <p:spPr bwMode="auto">
              <a:xfrm>
                <a:off x="4233863" y="3798887"/>
                <a:ext cx="538163" cy="660401"/>
              </a:xfrm>
              <a:custGeom>
                <a:avLst/>
                <a:gdLst>
                  <a:gd name="T0" fmla="*/ 133 w 142"/>
                  <a:gd name="T1" fmla="*/ 132 h 173"/>
                  <a:gd name="T2" fmla="*/ 142 w 142"/>
                  <a:gd name="T3" fmla="*/ 128 h 173"/>
                  <a:gd name="T4" fmla="*/ 102 w 142"/>
                  <a:gd name="T5" fmla="*/ 115 h 173"/>
                  <a:gd name="T6" fmla="*/ 119 w 142"/>
                  <a:gd name="T7" fmla="*/ 82 h 173"/>
                  <a:gd name="T8" fmla="*/ 119 w 142"/>
                  <a:gd name="T9" fmla="*/ 81 h 173"/>
                  <a:gd name="T10" fmla="*/ 123 w 142"/>
                  <a:gd name="T11" fmla="*/ 81 h 173"/>
                  <a:gd name="T12" fmla="*/ 127 w 142"/>
                  <a:gd name="T13" fmla="*/ 64 h 173"/>
                  <a:gd name="T14" fmla="*/ 124 w 142"/>
                  <a:gd name="T15" fmla="*/ 58 h 173"/>
                  <a:gd name="T16" fmla="*/ 124 w 142"/>
                  <a:gd name="T17" fmla="*/ 58 h 173"/>
                  <a:gd name="T18" fmla="*/ 124 w 142"/>
                  <a:gd name="T19" fmla="*/ 56 h 173"/>
                  <a:gd name="T20" fmla="*/ 123 w 142"/>
                  <a:gd name="T21" fmla="*/ 32 h 173"/>
                  <a:gd name="T22" fmla="*/ 117 w 142"/>
                  <a:gd name="T23" fmla="*/ 15 h 173"/>
                  <a:gd name="T24" fmla="*/ 96 w 142"/>
                  <a:gd name="T25" fmla="*/ 5 h 173"/>
                  <a:gd name="T26" fmla="*/ 72 w 142"/>
                  <a:gd name="T27" fmla="*/ 2 h 173"/>
                  <a:gd name="T28" fmla="*/ 62 w 142"/>
                  <a:gd name="T29" fmla="*/ 13 h 173"/>
                  <a:gd name="T30" fmla="*/ 50 w 142"/>
                  <a:gd name="T31" fmla="*/ 33 h 173"/>
                  <a:gd name="T32" fmla="*/ 49 w 142"/>
                  <a:gd name="T33" fmla="*/ 56 h 173"/>
                  <a:gd name="T34" fmla="*/ 49 w 142"/>
                  <a:gd name="T35" fmla="*/ 58 h 173"/>
                  <a:gd name="T36" fmla="*/ 49 w 142"/>
                  <a:gd name="T37" fmla="*/ 58 h 173"/>
                  <a:gd name="T38" fmla="*/ 45 w 142"/>
                  <a:gd name="T39" fmla="*/ 64 h 173"/>
                  <a:gd name="T40" fmla="*/ 50 w 142"/>
                  <a:gd name="T41" fmla="*/ 81 h 173"/>
                  <a:gd name="T42" fmla="*/ 54 w 142"/>
                  <a:gd name="T43" fmla="*/ 81 h 173"/>
                  <a:gd name="T44" fmla="*/ 54 w 142"/>
                  <a:gd name="T45" fmla="*/ 82 h 173"/>
                  <a:gd name="T46" fmla="*/ 71 w 142"/>
                  <a:gd name="T47" fmla="*/ 115 h 173"/>
                  <a:gd name="T48" fmla="*/ 23 w 142"/>
                  <a:gd name="T49" fmla="*/ 133 h 173"/>
                  <a:gd name="T50" fmla="*/ 0 w 142"/>
                  <a:gd name="T51" fmla="*/ 154 h 173"/>
                  <a:gd name="T52" fmla="*/ 0 w 142"/>
                  <a:gd name="T53" fmla="*/ 173 h 173"/>
                  <a:gd name="T54" fmla="*/ 104 w 142"/>
                  <a:gd name="T55" fmla="*/ 173 h 173"/>
                  <a:gd name="T56" fmla="*/ 104 w 142"/>
                  <a:gd name="T57" fmla="*/ 162 h 173"/>
                  <a:gd name="T58" fmla="*/ 133 w 142"/>
                  <a:gd name="T59" fmla="*/ 13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2" h="173">
                    <a:moveTo>
                      <a:pt x="133" y="132"/>
                    </a:moveTo>
                    <a:cubicBezTo>
                      <a:pt x="136" y="131"/>
                      <a:pt x="139" y="129"/>
                      <a:pt x="142" y="128"/>
                    </a:cubicBezTo>
                    <a:cubicBezTo>
                      <a:pt x="132" y="123"/>
                      <a:pt x="120" y="117"/>
                      <a:pt x="102" y="115"/>
                    </a:cubicBezTo>
                    <a:cubicBezTo>
                      <a:pt x="109" y="109"/>
                      <a:pt x="112" y="98"/>
                      <a:pt x="119" y="82"/>
                    </a:cubicBezTo>
                    <a:cubicBezTo>
                      <a:pt x="119" y="82"/>
                      <a:pt x="119" y="82"/>
                      <a:pt x="119" y="81"/>
                    </a:cubicBezTo>
                    <a:cubicBezTo>
                      <a:pt x="120" y="82"/>
                      <a:pt x="122" y="82"/>
                      <a:pt x="123" y="81"/>
                    </a:cubicBezTo>
                    <a:cubicBezTo>
                      <a:pt x="126" y="79"/>
                      <a:pt x="127" y="69"/>
                      <a:pt x="127" y="64"/>
                    </a:cubicBezTo>
                    <a:cubicBezTo>
                      <a:pt x="128" y="57"/>
                      <a:pt x="124" y="58"/>
                      <a:pt x="124" y="58"/>
                    </a:cubicBezTo>
                    <a:cubicBezTo>
                      <a:pt x="124" y="58"/>
                      <a:pt x="124" y="58"/>
                      <a:pt x="124" y="58"/>
                    </a:cubicBezTo>
                    <a:cubicBezTo>
                      <a:pt x="124" y="57"/>
                      <a:pt x="124" y="57"/>
                      <a:pt x="124" y="56"/>
                    </a:cubicBezTo>
                    <a:cubicBezTo>
                      <a:pt x="124" y="50"/>
                      <a:pt x="125" y="39"/>
                      <a:pt x="123" y="32"/>
                    </a:cubicBezTo>
                    <a:cubicBezTo>
                      <a:pt x="121" y="23"/>
                      <a:pt x="121" y="20"/>
                      <a:pt x="117" y="15"/>
                    </a:cubicBezTo>
                    <a:cubicBezTo>
                      <a:pt x="110" y="8"/>
                      <a:pt x="100" y="5"/>
                      <a:pt x="96" y="5"/>
                    </a:cubicBezTo>
                    <a:cubicBezTo>
                      <a:pt x="93" y="5"/>
                      <a:pt x="80" y="0"/>
                      <a:pt x="72" y="2"/>
                    </a:cubicBezTo>
                    <a:cubicBezTo>
                      <a:pt x="64" y="5"/>
                      <a:pt x="69" y="13"/>
                      <a:pt x="62" y="13"/>
                    </a:cubicBezTo>
                    <a:cubicBezTo>
                      <a:pt x="55" y="13"/>
                      <a:pt x="52" y="23"/>
                      <a:pt x="50" y="33"/>
                    </a:cubicBezTo>
                    <a:cubicBezTo>
                      <a:pt x="48" y="39"/>
                      <a:pt x="49" y="49"/>
                      <a:pt x="49" y="56"/>
                    </a:cubicBezTo>
                    <a:cubicBezTo>
                      <a:pt x="49" y="57"/>
                      <a:pt x="49" y="57"/>
                      <a:pt x="49" y="58"/>
                    </a:cubicBezTo>
                    <a:cubicBezTo>
                      <a:pt x="49" y="58"/>
                      <a:pt x="49" y="58"/>
                      <a:pt x="49" y="58"/>
                    </a:cubicBezTo>
                    <a:cubicBezTo>
                      <a:pt x="49" y="58"/>
                      <a:pt x="45" y="57"/>
                      <a:pt x="45" y="64"/>
                    </a:cubicBezTo>
                    <a:cubicBezTo>
                      <a:pt x="45" y="69"/>
                      <a:pt x="47" y="79"/>
                      <a:pt x="50" y="81"/>
                    </a:cubicBezTo>
                    <a:cubicBezTo>
                      <a:pt x="51" y="82"/>
                      <a:pt x="53" y="82"/>
                      <a:pt x="54" y="81"/>
                    </a:cubicBezTo>
                    <a:cubicBezTo>
                      <a:pt x="54" y="82"/>
                      <a:pt x="54" y="82"/>
                      <a:pt x="54" y="82"/>
                    </a:cubicBezTo>
                    <a:cubicBezTo>
                      <a:pt x="61" y="98"/>
                      <a:pt x="64" y="110"/>
                      <a:pt x="71" y="115"/>
                    </a:cubicBezTo>
                    <a:cubicBezTo>
                      <a:pt x="47" y="118"/>
                      <a:pt x="34" y="128"/>
                      <a:pt x="23" y="133"/>
                    </a:cubicBezTo>
                    <a:cubicBezTo>
                      <a:pt x="0" y="143"/>
                      <a:pt x="0" y="154"/>
                      <a:pt x="0" y="154"/>
                    </a:cubicBezTo>
                    <a:cubicBezTo>
                      <a:pt x="0" y="173"/>
                      <a:pt x="0" y="173"/>
                      <a:pt x="0" y="173"/>
                    </a:cubicBezTo>
                    <a:cubicBezTo>
                      <a:pt x="104" y="173"/>
                      <a:pt x="104" y="173"/>
                      <a:pt x="104" y="173"/>
                    </a:cubicBezTo>
                    <a:cubicBezTo>
                      <a:pt x="104" y="162"/>
                      <a:pt x="104" y="162"/>
                      <a:pt x="104" y="162"/>
                    </a:cubicBezTo>
                    <a:cubicBezTo>
                      <a:pt x="104" y="159"/>
                      <a:pt x="106" y="144"/>
                      <a:pt x="133" y="1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charset="-122"/>
                </a:endParaRPr>
              </a:p>
            </p:txBody>
          </p:sp>
          <p:sp>
            <p:nvSpPr>
              <p:cNvPr id="60" name="Freeform 10"/>
              <p:cNvSpPr>
                <a:spLocks/>
              </p:cNvSpPr>
              <p:nvPr/>
            </p:nvSpPr>
            <p:spPr bwMode="auto">
              <a:xfrm>
                <a:off x="4665663" y="3825875"/>
                <a:ext cx="657225" cy="638175"/>
              </a:xfrm>
              <a:custGeom>
                <a:avLst/>
                <a:gdLst>
                  <a:gd name="T0" fmla="*/ 150 w 173"/>
                  <a:gd name="T1" fmla="*/ 134 h 167"/>
                  <a:gd name="T2" fmla="*/ 110 w 173"/>
                  <a:gd name="T3" fmla="*/ 124 h 167"/>
                  <a:gd name="T4" fmla="*/ 104 w 173"/>
                  <a:gd name="T5" fmla="*/ 106 h 167"/>
                  <a:gd name="T6" fmla="*/ 108 w 173"/>
                  <a:gd name="T7" fmla="*/ 109 h 167"/>
                  <a:gd name="T8" fmla="*/ 112 w 173"/>
                  <a:gd name="T9" fmla="*/ 108 h 167"/>
                  <a:gd name="T10" fmla="*/ 125 w 173"/>
                  <a:gd name="T11" fmla="*/ 106 h 167"/>
                  <a:gd name="T12" fmla="*/ 127 w 173"/>
                  <a:gd name="T13" fmla="*/ 107 h 167"/>
                  <a:gd name="T14" fmla="*/ 130 w 173"/>
                  <a:gd name="T15" fmla="*/ 108 h 167"/>
                  <a:gd name="T16" fmla="*/ 129 w 173"/>
                  <a:gd name="T17" fmla="*/ 106 h 167"/>
                  <a:gd name="T18" fmla="*/ 125 w 173"/>
                  <a:gd name="T19" fmla="*/ 96 h 167"/>
                  <a:gd name="T20" fmla="*/ 130 w 173"/>
                  <a:gd name="T21" fmla="*/ 93 h 167"/>
                  <a:gd name="T22" fmla="*/ 131 w 173"/>
                  <a:gd name="T23" fmla="*/ 93 h 167"/>
                  <a:gd name="T24" fmla="*/ 133 w 173"/>
                  <a:gd name="T25" fmla="*/ 93 h 167"/>
                  <a:gd name="T26" fmla="*/ 138 w 173"/>
                  <a:gd name="T27" fmla="*/ 92 h 167"/>
                  <a:gd name="T28" fmla="*/ 120 w 173"/>
                  <a:gd name="T29" fmla="*/ 8 h 167"/>
                  <a:gd name="T30" fmla="*/ 100 w 173"/>
                  <a:gd name="T31" fmla="*/ 0 h 167"/>
                  <a:gd name="T32" fmla="*/ 86 w 173"/>
                  <a:gd name="T33" fmla="*/ 5 h 167"/>
                  <a:gd name="T34" fmla="*/ 73 w 173"/>
                  <a:gd name="T35" fmla="*/ 0 h 167"/>
                  <a:gd name="T36" fmla="*/ 52 w 173"/>
                  <a:gd name="T37" fmla="*/ 8 h 167"/>
                  <a:gd name="T38" fmla="*/ 33 w 173"/>
                  <a:gd name="T39" fmla="*/ 91 h 167"/>
                  <a:gd name="T40" fmla="*/ 34 w 173"/>
                  <a:gd name="T41" fmla="*/ 91 h 167"/>
                  <a:gd name="T42" fmla="*/ 38 w 173"/>
                  <a:gd name="T43" fmla="*/ 93 h 167"/>
                  <a:gd name="T44" fmla="*/ 46 w 173"/>
                  <a:gd name="T45" fmla="*/ 96 h 167"/>
                  <a:gd name="T46" fmla="*/ 43 w 173"/>
                  <a:gd name="T47" fmla="*/ 107 h 167"/>
                  <a:gd name="T48" fmla="*/ 43 w 173"/>
                  <a:gd name="T49" fmla="*/ 108 h 167"/>
                  <a:gd name="T50" fmla="*/ 47 w 173"/>
                  <a:gd name="T51" fmla="*/ 107 h 167"/>
                  <a:gd name="T52" fmla="*/ 48 w 173"/>
                  <a:gd name="T53" fmla="*/ 107 h 167"/>
                  <a:gd name="T54" fmla="*/ 56 w 173"/>
                  <a:gd name="T55" fmla="*/ 108 h 167"/>
                  <a:gd name="T56" fmla="*/ 60 w 173"/>
                  <a:gd name="T57" fmla="*/ 109 h 167"/>
                  <a:gd name="T58" fmla="*/ 69 w 173"/>
                  <a:gd name="T59" fmla="*/ 106 h 167"/>
                  <a:gd name="T60" fmla="*/ 62 w 173"/>
                  <a:gd name="T61" fmla="*/ 124 h 167"/>
                  <a:gd name="T62" fmla="*/ 23 w 173"/>
                  <a:gd name="T63" fmla="*/ 134 h 167"/>
                  <a:gd name="T64" fmla="*/ 0 w 173"/>
                  <a:gd name="T65" fmla="*/ 155 h 167"/>
                  <a:gd name="T66" fmla="*/ 0 w 173"/>
                  <a:gd name="T67" fmla="*/ 167 h 167"/>
                  <a:gd name="T68" fmla="*/ 173 w 173"/>
                  <a:gd name="T69" fmla="*/ 167 h 167"/>
                  <a:gd name="T70" fmla="*/ 173 w 173"/>
                  <a:gd name="T71" fmla="*/ 155 h 167"/>
                  <a:gd name="T72" fmla="*/ 150 w 173"/>
                  <a:gd name="T73"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3" h="167">
                    <a:moveTo>
                      <a:pt x="150" y="134"/>
                    </a:moveTo>
                    <a:cubicBezTo>
                      <a:pt x="140" y="129"/>
                      <a:pt x="129" y="127"/>
                      <a:pt x="110" y="124"/>
                    </a:cubicBezTo>
                    <a:cubicBezTo>
                      <a:pt x="109" y="122"/>
                      <a:pt x="106" y="114"/>
                      <a:pt x="104" y="106"/>
                    </a:cubicBezTo>
                    <a:cubicBezTo>
                      <a:pt x="104" y="106"/>
                      <a:pt x="107" y="109"/>
                      <a:pt x="108" y="109"/>
                    </a:cubicBezTo>
                    <a:cubicBezTo>
                      <a:pt x="109" y="109"/>
                      <a:pt x="110" y="108"/>
                      <a:pt x="112" y="108"/>
                    </a:cubicBezTo>
                    <a:cubicBezTo>
                      <a:pt x="112" y="108"/>
                      <a:pt x="121" y="106"/>
                      <a:pt x="125" y="106"/>
                    </a:cubicBezTo>
                    <a:cubicBezTo>
                      <a:pt x="126" y="106"/>
                      <a:pt x="127" y="107"/>
                      <a:pt x="127" y="107"/>
                    </a:cubicBezTo>
                    <a:cubicBezTo>
                      <a:pt x="127" y="107"/>
                      <a:pt x="128" y="108"/>
                      <a:pt x="130" y="108"/>
                    </a:cubicBezTo>
                    <a:cubicBezTo>
                      <a:pt x="129" y="107"/>
                      <a:pt x="129" y="106"/>
                      <a:pt x="129" y="106"/>
                    </a:cubicBezTo>
                    <a:cubicBezTo>
                      <a:pt x="125" y="96"/>
                      <a:pt x="125" y="96"/>
                      <a:pt x="125" y="96"/>
                    </a:cubicBezTo>
                    <a:cubicBezTo>
                      <a:pt x="125" y="96"/>
                      <a:pt x="128" y="93"/>
                      <a:pt x="130" y="93"/>
                    </a:cubicBezTo>
                    <a:cubicBezTo>
                      <a:pt x="131" y="93"/>
                      <a:pt x="131" y="93"/>
                      <a:pt x="131" y="93"/>
                    </a:cubicBezTo>
                    <a:cubicBezTo>
                      <a:pt x="132" y="93"/>
                      <a:pt x="132" y="93"/>
                      <a:pt x="133" y="93"/>
                    </a:cubicBezTo>
                    <a:cubicBezTo>
                      <a:pt x="135" y="93"/>
                      <a:pt x="138" y="92"/>
                      <a:pt x="138" y="92"/>
                    </a:cubicBezTo>
                    <a:cubicBezTo>
                      <a:pt x="140" y="70"/>
                      <a:pt x="143" y="25"/>
                      <a:pt x="120" y="8"/>
                    </a:cubicBezTo>
                    <a:cubicBezTo>
                      <a:pt x="112" y="2"/>
                      <a:pt x="106" y="0"/>
                      <a:pt x="100" y="0"/>
                    </a:cubicBezTo>
                    <a:cubicBezTo>
                      <a:pt x="94" y="0"/>
                      <a:pt x="90" y="2"/>
                      <a:pt x="86" y="5"/>
                    </a:cubicBezTo>
                    <a:cubicBezTo>
                      <a:pt x="83" y="2"/>
                      <a:pt x="78" y="0"/>
                      <a:pt x="73" y="0"/>
                    </a:cubicBezTo>
                    <a:cubicBezTo>
                      <a:pt x="67" y="0"/>
                      <a:pt x="60" y="2"/>
                      <a:pt x="52" y="8"/>
                    </a:cubicBezTo>
                    <a:cubicBezTo>
                      <a:pt x="30" y="24"/>
                      <a:pt x="31" y="68"/>
                      <a:pt x="33" y="91"/>
                    </a:cubicBezTo>
                    <a:cubicBezTo>
                      <a:pt x="33" y="91"/>
                      <a:pt x="33" y="91"/>
                      <a:pt x="34" y="91"/>
                    </a:cubicBezTo>
                    <a:cubicBezTo>
                      <a:pt x="35" y="91"/>
                      <a:pt x="36" y="91"/>
                      <a:pt x="38" y="93"/>
                    </a:cubicBezTo>
                    <a:cubicBezTo>
                      <a:pt x="41" y="96"/>
                      <a:pt x="46" y="96"/>
                      <a:pt x="46" y="96"/>
                    </a:cubicBezTo>
                    <a:cubicBezTo>
                      <a:pt x="43" y="107"/>
                      <a:pt x="43" y="107"/>
                      <a:pt x="43" y="107"/>
                    </a:cubicBezTo>
                    <a:cubicBezTo>
                      <a:pt x="43" y="108"/>
                      <a:pt x="43" y="108"/>
                      <a:pt x="43" y="108"/>
                    </a:cubicBezTo>
                    <a:cubicBezTo>
                      <a:pt x="44" y="108"/>
                      <a:pt x="46" y="107"/>
                      <a:pt x="47" y="107"/>
                    </a:cubicBezTo>
                    <a:cubicBezTo>
                      <a:pt x="47" y="107"/>
                      <a:pt x="48" y="107"/>
                      <a:pt x="48" y="107"/>
                    </a:cubicBezTo>
                    <a:cubicBezTo>
                      <a:pt x="52" y="107"/>
                      <a:pt x="56" y="108"/>
                      <a:pt x="56" y="108"/>
                    </a:cubicBezTo>
                    <a:cubicBezTo>
                      <a:pt x="58" y="108"/>
                      <a:pt x="59" y="109"/>
                      <a:pt x="60" y="109"/>
                    </a:cubicBezTo>
                    <a:cubicBezTo>
                      <a:pt x="62" y="109"/>
                      <a:pt x="68" y="106"/>
                      <a:pt x="69" y="106"/>
                    </a:cubicBezTo>
                    <a:cubicBezTo>
                      <a:pt x="68" y="111"/>
                      <a:pt x="65" y="120"/>
                      <a:pt x="62" y="124"/>
                    </a:cubicBezTo>
                    <a:cubicBezTo>
                      <a:pt x="44" y="127"/>
                      <a:pt x="32" y="129"/>
                      <a:pt x="23" y="134"/>
                    </a:cubicBezTo>
                    <a:cubicBezTo>
                      <a:pt x="0" y="144"/>
                      <a:pt x="0" y="155"/>
                      <a:pt x="0" y="155"/>
                    </a:cubicBezTo>
                    <a:cubicBezTo>
                      <a:pt x="0" y="167"/>
                      <a:pt x="0" y="167"/>
                      <a:pt x="0" y="167"/>
                    </a:cubicBezTo>
                    <a:cubicBezTo>
                      <a:pt x="173" y="167"/>
                      <a:pt x="173" y="167"/>
                      <a:pt x="173" y="167"/>
                    </a:cubicBezTo>
                    <a:cubicBezTo>
                      <a:pt x="173" y="155"/>
                      <a:pt x="173" y="155"/>
                      <a:pt x="173" y="155"/>
                    </a:cubicBezTo>
                    <a:cubicBezTo>
                      <a:pt x="173" y="155"/>
                      <a:pt x="173" y="144"/>
                      <a:pt x="150" y="1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charset="-122"/>
                </a:endParaRPr>
              </a:p>
            </p:txBody>
          </p:sp>
        </p:grpSp>
        <p:sp>
          <p:nvSpPr>
            <p:cNvPr id="58" name="矩形 19"/>
            <p:cNvSpPr>
              <a:spLocks noChangeArrowheads="1"/>
            </p:cNvSpPr>
            <p:nvPr/>
          </p:nvSpPr>
          <p:spPr bwMode="auto">
            <a:xfrm>
              <a:off x="5208304" y="1649068"/>
              <a:ext cx="517516" cy="500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67" b="1" i="0" u="none" strike="noStrike" kern="0" cap="none" spc="0" normalizeH="0" baseline="0" noProof="0">
                  <a:ln>
                    <a:noFill/>
                  </a:ln>
                  <a:solidFill>
                    <a:schemeClr val="bg1"/>
                  </a:solidFill>
                  <a:effectLst/>
                  <a:uLnTx/>
                  <a:uFillTx/>
                  <a:latin typeface="微软雅黑" pitchFamily="34" charset="-122"/>
                </a:rPr>
                <a:t>ABC</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67" b="1" i="0" u="none" strike="noStrike" kern="0" cap="none" spc="0" normalizeH="0" baseline="0" noProof="0">
                  <a:ln>
                    <a:noFill/>
                  </a:ln>
                  <a:solidFill>
                    <a:schemeClr val="bg1"/>
                  </a:solidFill>
                  <a:effectLst/>
                  <a:uLnTx/>
                  <a:uFillTx/>
                  <a:latin typeface="微软雅黑" pitchFamily="34" charset="-122"/>
                </a:rPr>
                <a:t>网站</a:t>
              </a:r>
            </a:p>
          </p:txBody>
        </p:sp>
      </p:grpSp>
      <p:grpSp>
        <p:nvGrpSpPr>
          <p:cNvPr id="61" name="组合 60"/>
          <p:cNvGrpSpPr>
            <a:grpSpLocks/>
          </p:cNvGrpSpPr>
          <p:nvPr/>
        </p:nvGrpSpPr>
        <p:grpSpPr bwMode="auto">
          <a:xfrm>
            <a:off x="8501328" y="963085"/>
            <a:ext cx="2061633" cy="2161116"/>
            <a:chOff x="6509081" y="1336871"/>
            <a:chExt cx="1546002" cy="1619466"/>
          </a:xfrm>
        </p:grpSpPr>
        <p:sp>
          <p:nvSpPr>
            <p:cNvPr id="62" name="矩形 1"/>
            <p:cNvSpPr/>
            <p:nvPr/>
          </p:nvSpPr>
          <p:spPr>
            <a:xfrm rot="2846964">
              <a:off x="6915044" y="1816299"/>
              <a:ext cx="1183273" cy="1096804"/>
            </a:xfrm>
            <a:custGeom>
              <a:avLst/>
              <a:gdLst>
                <a:gd name="connsiteX0" fmla="*/ 0 w 2131720"/>
                <a:gd name="connsiteY0" fmla="*/ 0 h 2099006"/>
                <a:gd name="connsiteX1" fmla="*/ 2131720 w 2131720"/>
                <a:gd name="connsiteY1" fmla="*/ 0 h 2099006"/>
                <a:gd name="connsiteX2" fmla="*/ 2131720 w 2131720"/>
                <a:gd name="connsiteY2" fmla="*/ 2099006 h 2099006"/>
                <a:gd name="connsiteX3" fmla="*/ 0 w 2131720"/>
                <a:gd name="connsiteY3" fmla="*/ 2099006 h 2099006"/>
                <a:gd name="connsiteX4" fmla="*/ 0 w 2131720"/>
                <a:gd name="connsiteY4" fmla="*/ 0 h 2099006"/>
                <a:gd name="connsiteX0" fmla="*/ 0 w 2233445"/>
                <a:gd name="connsiteY0" fmla="*/ 0 h 2099006"/>
                <a:gd name="connsiteX1" fmla="*/ 2233445 w 2233445"/>
                <a:gd name="connsiteY1" fmla="*/ 178284 h 2099006"/>
                <a:gd name="connsiteX2" fmla="*/ 2131720 w 2233445"/>
                <a:gd name="connsiteY2" fmla="*/ 2099006 h 2099006"/>
                <a:gd name="connsiteX3" fmla="*/ 0 w 2233445"/>
                <a:gd name="connsiteY3" fmla="*/ 2099006 h 2099006"/>
                <a:gd name="connsiteX4" fmla="*/ 0 w 2233445"/>
                <a:gd name="connsiteY4" fmla="*/ 0 h 2099006"/>
                <a:gd name="connsiteX0" fmla="*/ 0 w 2262926"/>
                <a:gd name="connsiteY0" fmla="*/ 0 h 2099006"/>
                <a:gd name="connsiteX1" fmla="*/ 2233445 w 2262926"/>
                <a:gd name="connsiteY1" fmla="*/ 178284 h 2099006"/>
                <a:gd name="connsiteX2" fmla="*/ 2262926 w 2262926"/>
                <a:gd name="connsiteY2" fmla="*/ 1960334 h 2099006"/>
                <a:gd name="connsiteX3" fmla="*/ 0 w 2262926"/>
                <a:gd name="connsiteY3" fmla="*/ 2099006 h 2099006"/>
                <a:gd name="connsiteX4" fmla="*/ 0 w 2262926"/>
                <a:gd name="connsiteY4" fmla="*/ 0 h 209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926" h="2099006">
                  <a:moveTo>
                    <a:pt x="0" y="0"/>
                  </a:moveTo>
                  <a:lnTo>
                    <a:pt x="2233445" y="178284"/>
                  </a:lnTo>
                  <a:lnTo>
                    <a:pt x="2262926" y="1960334"/>
                  </a:lnTo>
                  <a:lnTo>
                    <a:pt x="0" y="2099006"/>
                  </a:lnTo>
                  <a:lnTo>
                    <a:pt x="0" y="0"/>
                  </a:lnTo>
                  <a:close/>
                </a:path>
              </a:pathLst>
            </a:custGeom>
            <a:gradFill>
              <a:gsLst>
                <a:gs pos="0">
                  <a:sysClr val="window" lastClr="FFFFFF">
                    <a:lumMod val="75000"/>
                  </a:sysClr>
                </a:gs>
                <a:gs pos="100000">
                  <a:sysClr val="window" lastClr="FFFFFF">
                    <a:alpha val="0"/>
                  </a:sysClr>
                </a:gs>
              </a:gsLst>
              <a:lin ang="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63" name="椭圆 62"/>
            <p:cNvSpPr/>
            <p:nvPr/>
          </p:nvSpPr>
          <p:spPr>
            <a:xfrm rot="576663">
              <a:off x="6509081" y="1336871"/>
              <a:ext cx="1093675" cy="1094798"/>
            </a:xfrm>
            <a:prstGeom prst="ellipse">
              <a:avLst/>
            </a:prstGeom>
            <a:solidFill>
              <a:srgbClr val="FFC000"/>
            </a:solidFill>
            <a:ln w="38100" cap="flat" cmpd="sng" algn="ctr">
              <a:noFill/>
              <a:prstDash val="solid"/>
            </a:ln>
            <a:effectLst/>
            <a:scene3d>
              <a:camera prst="orthographicFront"/>
              <a:lightRig rig="threePt" dir="t"/>
            </a:scene3d>
            <a:sp3d>
              <a:bevelT prst="convex"/>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67"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64" name="Freeform 68"/>
            <p:cNvSpPr>
              <a:spLocks noChangeAspect="1" noEditPoints="1"/>
            </p:cNvSpPr>
            <p:nvPr/>
          </p:nvSpPr>
          <p:spPr bwMode="auto">
            <a:xfrm>
              <a:off x="6791615" y="1752444"/>
              <a:ext cx="528562" cy="540879"/>
            </a:xfrm>
            <a:custGeom>
              <a:avLst/>
              <a:gdLst>
                <a:gd name="T0" fmla="*/ 95 w 120"/>
                <a:gd name="T1" fmla="*/ 87 h 123"/>
                <a:gd name="T2" fmla="*/ 118 w 120"/>
                <a:gd name="T3" fmla="*/ 98 h 123"/>
                <a:gd name="T4" fmla="*/ 118 w 120"/>
                <a:gd name="T5" fmla="*/ 110 h 123"/>
                <a:gd name="T6" fmla="*/ 95 w 120"/>
                <a:gd name="T7" fmla="*/ 119 h 123"/>
                <a:gd name="T8" fmla="*/ 60 w 120"/>
                <a:gd name="T9" fmla="*/ 123 h 123"/>
                <a:gd name="T10" fmla="*/ 25 w 120"/>
                <a:gd name="T11" fmla="*/ 119 h 123"/>
                <a:gd name="T12" fmla="*/ 2 w 120"/>
                <a:gd name="T13" fmla="*/ 110 h 123"/>
                <a:gd name="T14" fmla="*/ 2 w 120"/>
                <a:gd name="T15" fmla="*/ 98 h 123"/>
                <a:gd name="T16" fmla="*/ 25 w 120"/>
                <a:gd name="T17" fmla="*/ 87 h 123"/>
                <a:gd name="T18" fmla="*/ 42 w 120"/>
                <a:gd name="T19" fmla="*/ 93 h 123"/>
                <a:gd name="T20" fmla="*/ 19 w 120"/>
                <a:gd name="T21" fmla="*/ 99 h 123"/>
                <a:gd name="T22" fmla="*/ 19 w 120"/>
                <a:gd name="T23" fmla="*/ 108 h 123"/>
                <a:gd name="T24" fmla="*/ 44 w 120"/>
                <a:gd name="T25" fmla="*/ 115 h 123"/>
                <a:gd name="T26" fmla="*/ 76 w 120"/>
                <a:gd name="T27" fmla="*/ 115 h 123"/>
                <a:gd name="T28" fmla="*/ 100 w 120"/>
                <a:gd name="T29" fmla="*/ 108 h 123"/>
                <a:gd name="T30" fmla="*/ 100 w 120"/>
                <a:gd name="T31" fmla="*/ 99 h 123"/>
                <a:gd name="T32" fmla="*/ 78 w 120"/>
                <a:gd name="T33" fmla="*/ 93 h 123"/>
                <a:gd name="T34" fmla="*/ 56 w 120"/>
                <a:gd name="T35" fmla="*/ 31 h 123"/>
                <a:gd name="T36" fmla="*/ 63 w 120"/>
                <a:gd name="T37" fmla="*/ 31 h 123"/>
                <a:gd name="T38" fmla="*/ 76 w 120"/>
                <a:gd name="T39" fmla="*/ 32 h 123"/>
                <a:gd name="T40" fmla="*/ 83 w 120"/>
                <a:gd name="T41" fmla="*/ 39 h 123"/>
                <a:gd name="T42" fmla="*/ 83 w 120"/>
                <a:gd name="T43" fmla="*/ 66 h 123"/>
                <a:gd name="T44" fmla="*/ 70 w 120"/>
                <a:gd name="T45" fmla="*/ 69 h 123"/>
                <a:gd name="T46" fmla="*/ 52 w 120"/>
                <a:gd name="T47" fmla="*/ 108 h 123"/>
                <a:gd name="T48" fmla="*/ 36 w 120"/>
                <a:gd name="T49" fmla="*/ 69 h 123"/>
                <a:gd name="T50" fmla="*/ 39 w 120"/>
                <a:gd name="T51" fmla="*/ 34 h 123"/>
                <a:gd name="T52" fmla="*/ 51 w 120"/>
                <a:gd name="T53" fmla="*/ 31 h 123"/>
                <a:gd name="T54" fmla="*/ 60 w 120"/>
                <a:gd name="T55" fmla="*/ 0 h 123"/>
                <a:gd name="T56" fmla="*/ 68 w 120"/>
                <a:gd name="T57" fmla="*/ 2 h 123"/>
                <a:gd name="T58" fmla="*/ 72 w 120"/>
                <a:gd name="T59" fmla="*/ 7 h 123"/>
                <a:gd name="T60" fmla="*/ 72 w 120"/>
                <a:gd name="T61" fmla="*/ 17 h 123"/>
                <a:gd name="T62" fmla="*/ 68 w 120"/>
                <a:gd name="T63" fmla="*/ 23 h 123"/>
                <a:gd name="T64" fmla="*/ 60 w 120"/>
                <a:gd name="T65" fmla="*/ 26 h 123"/>
                <a:gd name="T66" fmla="*/ 52 w 120"/>
                <a:gd name="T67" fmla="*/ 23 h 123"/>
                <a:gd name="T68" fmla="*/ 47 w 120"/>
                <a:gd name="T69" fmla="*/ 17 h 123"/>
                <a:gd name="T70" fmla="*/ 47 w 120"/>
                <a:gd name="T71" fmla="*/ 7 h 123"/>
                <a:gd name="T72" fmla="*/ 52 w 120"/>
                <a:gd name="T73" fmla="*/ 2 h 123"/>
                <a:gd name="T74" fmla="*/ 60 w 120"/>
                <a:gd name="T7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23">
                  <a:moveTo>
                    <a:pt x="78" y="85"/>
                  </a:moveTo>
                  <a:lnTo>
                    <a:pt x="95" y="87"/>
                  </a:lnTo>
                  <a:lnTo>
                    <a:pt x="108" y="93"/>
                  </a:lnTo>
                  <a:lnTo>
                    <a:pt x="118" y="98"/>
                  </a:lnTo>
                  <a:lnTo>
                    <a:pt x="120" y="103"/>
                  </a:lnTo>
                  <a:lnTo>
                    <a:pt x="118" y="110"/>
                  </a:lnTo>
                  <a:lnTo>
                    <a:pt x="108" y="115"/>
                  </a:lnTo>
                  <a:lnTo>
                    <a:pt x="95" y="119"/>
                  </a:lnTo>
                  <a:lnTo>
                    <a:pt x="80" y="123"/>
                  </a:lnTo>
                  <a:lnTo>
                    <a:pt x="60" y="123"/>
                  </a:lnTo>
                  <a:lnTo>
                    <a:pt x="40" y="123"/>
                  </a:lnTo>
                  <a:lnTo>
                    <a:pt x="25" y="119"/>
                  </a:lnTo>
                  <a:lnTo>
                    <a:pt x="11" y="115"/>
                  </a:lnTo>
                  <a:lnTo>
                    <a:pt x="2" y="110"/>
                  </a:lnTo>
                  <a:lnTo>
                    <a:pt x="0" y="103"/>
                  </a:lnTo>
                  <a:lnTo>
                    <a:pt x="2" y="98"/>
                  </a:lnTo>
                  <a:lnTo>
                    <a:pt x="11" y="93"/>
                  </a:lnTo>
                  <a:lnTo>
                    <a:pt x="25" y="87"/>
                  </a:lnTo>
                  <a:lnTo>
                    <a:pt x="40" y="85"/>
                  </a:lnTo>
                  <a:lnTo>
                    <a:pt x="42" y="93"/>
                  </a:lnTo>
                  <a:lnTo>
                    <a:pt x="28" y="95"/>
                  </a:lnTo>
                  <a:lnTo>
                    <a:pt x="19" y="99"/>
                  </a:lnTo>
                  <a:lnTo>
                    <a:pt x="15" y="103"/>
                  </a:lnTo>
                  <a:lnTo>
                    <a:pt x="19" y="108"/>
                  </a:lnTo>
                  <a:lnTo>
                    <a:pt x="30" y="112"/>
                  </a:lnTo>
                  <a:lnTo>
                    <a:pt x="44" y="115"/>
                  </a:lnTo>
                  <a:lnTo>
                    <a:pt x="60" y="116"/>
                  </a:lnTo>
                  <a:lnTo>
                    <a:pt x="76" y="115"/>
                  </a:lnTo>
                  <a:lnTo>
                    <a:pt x="90" y="112"/>
                  </a:lnTo>
                  <a:lnTo>
                    <a:pt x="100" y="108"/>
                  </a:lnTo>
                  <a:lnTo>
                    <a:pt x="104" y="103"/>
                  </a:lnTo>
                  <a:lnTo>
                    <a:pt x="100" y="99"/>
                  </a:lnTo>
                  <a:lnTo>
                    <a:pt x="91" y="95"/>
                  </a:lnTo>
                  <a:lnTo>
                    <a:pt x="78" y="93"/>
                  </a:lnTo>
                  <a:lnTo>
                    <a:pt x="78" y="85"/>
                  </a:lnTo>
                  <a:close/>
                  <a:moveTo>
                    <a:pt x="56" y="31"/>
                  </a:moveTo>
                  <a:lnTo>
                    <a:pt x="60" y="31"/>
                  </a:lnTo>
                  <a:lnTo>
                    <a:pt x="63" y="31"/>
                  </a:lnTo>
                  <a:lnTo>
                    <a:pt x="69" y="31"/>
                  </a:lnTo>
                  <a:lnTo>
                    <a:pt x="76" y="32"/>
                  </a:lnTo>
                  <a:lnTo>
                    <a:pt x="81" y="34"/>
                  </a:lnTo>
                  <a:lnTo>
                    <a:pt x="83" y="39"/>
                  </a:lnTo>
                  <a:lnTo>
                    <a:pt x="83" y="57"/>
                  </a:lnTo>
                  <a:lnTo>
                    <a:pt x="83" y="66"/>
                  </a:lnTo>
                  <a:lnTo>
                    <a:pt x="83" y="69"/>
                  </a:lnTo>
                  <a:lnTo>
                    <a:pt x="70" y="69"/>
                  </a:lnTo>
                  <a:lnTo>
                    <a:pt x="68" y="108"/>
                  </a:lnTo>
                  <a:lnTo>
                    <a:pt x="52" y="108"/>
                  </a:lnTo>
                  <a:lnTo>
                    <a:pt x="48" y="69"/>
                  </a:lnTo>
                  <a:lnTo>
                    <a:pt x="36" y="69"/>
                  </a:lnTo>
                  <a:lnTo>
                    <a:pt x="36" y="39"/>
                  </a:lnTo>
                  <a:lnTo>
                    <a:pt x="39" y="34"/>
                  </a:lnTo>
                  <a:lnTo>
                    <a:pt x="44" y="32"/>
                  </a:lnTo>
                  <a:lnTo>
                    <a:pt x="51" y="31"/>
                  </a:lnTo>
                  <a:lnTo>
                    <a:pt x="56" y="31"/>
                  </a:lnTo>
                  <a:close/>
                  <a:moveTo>
                    <a:pt x="60" y="0"/>
                  </a:moveTo>
                  <a:lnTo>
                    <a:pt x="64" y="0"/>
                  </a:lnTo>
                  <a:lnTo>
                    <a:pt x="68" y="2"/>
                  </a:lnTo>
                  <a:lnTo>
                    <a:pt x="70" y="5"/>
                  </a:lnTo>
                  <a:lnTo>
                    <a:pt x="72" y="7"/>
                  </a:lnTo>
                  <a:lnTo>
                    <a:pt x="73" y="13"/>
                  </a:lnTo>
                  <a:lnTo>
                    <a:pt x="72" y="17"/>
                  </a:lnTo>
                  <a:lnTo>
                    <a:pt x="70" y="19"/>
                  </a:lnTo>
                  <a:lnTo>
                    <a:pt x="68" y="23"/>
                  </a:lnTo>
                  <a:lnTo>
                    <a:pt x="64" y="24"/>
                  </a:lnTo>
                  <a:lnTo>
                    <a:pt x="60" y="26"/>
                  </a:lnTo>
                  <a:lnTo>
                    <a:pt x="56" y="24"/>
                  </a:lnTo>
                  <a:lnTo>
                    <a:pt x="52" y="23"/>
                  </a:lnTo>
                  <a:lnTo>
                    <a:pt x="49" y="19"/>
                  </a:lnTo>
                  <a:lnTo>
                    <a:pt x="47" y="17"/>
                  </a:lnTo>
                  <a:lnTo>
                    <a:pt x="47" y="13"/>
                  </a:lnTo>
                  <a:lnTo>
                    <a:pt x="47" y="7"/>
                  </a:lnTo>
                  <a:lnTo>
                    <a:pt x="49" y="5"/>
                  </a:lnTo>
                  <a:lnTo>
                    <a:pt x="52" y="2"/>
                  </a:lnTo>
                  <a:lnTo>
                    <a:pt x="56" y="0"/>
                  </a:lnTo>
                  <a:lnTo>
                    <a:pt x="60" y="0"/>
                  </a:lnTo>
                  <a:close/>
                </a:path>
              </a:pathLst>
            </a:custGeom>
            <a:solidFill>
              <a:schemeClr val="bg1"/>
            </a:solidFill>
            <a:ln w="0">
              <a:noFill/>
              <a:prstDash val="solid"/>
              <a:round/>
              <a:headEnd/>
              <a:tailEnd/>
            </a:ln>
          </p:spPr>
          <p:txBody>
            <a:bodyPr lIns="91440" tIns="45720" rIns="91440" bIns="4572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65" name="矩形 64"/>
            <p:cNvSpPr/>
            <p:nvPr/>
          </p:nvSpPr>
          <p:spPr>
            <a:xfrm>
              <a:off x="6804344" y="1421610"/>
              <a:ext cx="422170" cy="392083"/>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chemeClr val="bg1"/>
                  </a:solidFill>
                  <a:effectLst/>
                  <a:uLnTx/>
                  <a:uFillTx/>
                  <a:latin typeface="微软雅黑" pitchFamily="34" charset="-122"/>
                </a:rPr>
                <a:t>ABC</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itchFamily="34" charset="-122"/>
                </a:rPr>
                <a:t>网站</a:t>
              </a:r>
            </a:p>
          </p:txBody>
        </p:sp>
      </p:grpSp>
      <p:sp>
        <p:nvSpPr>
          <p:cNvPr id="66" name="TextBox 27"/>
          <p:cNvSpPr txBox="1">
            <a:spLocks noChangeArrowheads="1"/>
          </p:cNvSpPr>
          <p:nvPr/>
        </p:nvSpPr>
        <p:spPr bwMode="auto">
          <a:xfrm>
            <a:off x="5827978" y="4324351"/>
            <a:ext cx="5856816" cy="99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914400" eaLnBrk="1" fontAlgn="base" hangingPunct="1">
              <a:spcBef>
                <a:spcPct val="0"/>
              </a:spcBef>
              <a:spcAft>
                <a:spcPct val="0"/>
              </a:spcAft>
              <a:buFont typeface="Wingdings" pitchFamily="2" charset="2"/>
              <a:buChar char="l"/>
              <a:defRPr/>
            </a:pPr>
            <a:r>
              <a:rPr lang="zh-CN" altLang="en-US" sz="1467" b="1" dirty="0">
                <a:solidFill>
                  <a:prstClr val="white"/>
                </a:solidFill>
                <a:latin typeface="微软雅黑" panose="020B0503020204020204" pitchFamily="34" charset="-122"/>
                <a:ea typeface="微软雅黑" panose="020B0503020204020204" pitchFamily="34" charset="-122"/>
              </a:rPr>
              <a:t>请在此处输入您的文本，或者复制您的文本粘贴到此处请在此处输入您的文本，或者复制您的文本粘贴到此处</a:t>
            </a:r>
          </a:p>
          <a:p>
            <a:pPr defTabSz="914400" eaLnBrk="1" fontAlgn="base" hangingPunct="1">
              <a:spcBef>
                <a:spcPct val="0"/>
              </a:spcBef>
              <a:spcAft>
                <a:spcPct val="0"/>
              </a:spcAft>
              <a:buFont typeface="Wingdings" pitchFamily="2" charset="2"/>
              <a:buChar char="l"/>
              <a:defRPr/>
            </a:pPr>
            <a:r>
              <a:rPr lang="zh-CN" altLang="en-US" sz="1467" b="1" dirty="0">
                <a:solidFill>
                  <a:prstClr val="white"/>
                </a:solidFill>
                <a:latin typeface="微软雅黑" panose="020B0503020204020204" pitchFamily="34" charset="-122"/>
                <a:ea typeface="微软雅黑" panose="020B0503020204020204" pitchFamily="34" charset="-122"/>
              </a:rPr>
              <a:t>请在此处输入您的文本，或者复制您的文本粘贴到此处请在此处输入您的文本，或者复制您的文本粘贴到此处</a:t>
            </a:r>
          </a:p>
        </p:txBody>
      </p:sp>
      <p:sp>
        <p:nvSpPr>
          <p:cNvPr id="67" name="TextBox 28"/>
          <p:cNvSpPr txBox="1"/>
          <p:nvPr/>
        </p:nvSpPr>
        <p:spPr>
          <a:xfrm>
            <a:off x="5974027" y="3515909"/>
            <a:ext cx="5573184" cy="746935"/>
          </a:xfrm>
          <a:prstGeom prst="rect">
            <a:avLst/>
          </a:prstGeom>
          <a:solidFill>
            <a:srgbClr val="FFC000"/>
          </a:solidFill>
          <a:effectLst>
            <a:outerShdw blurRad="50800" dist="38100" dir="5400000" algn="t" rotWithShape="0">
              <a:prstClr val="black">
                <a:alpha val="40000"/>
              </a:prstClr>
            </a:outerShdw>
          </a:effectLst>
        </p:spPr>
        <p:txBody>
          <a:bodyPr lIns="170816" tIns="85407" rIns="170816" bIns="85407" anchor="ctr">
            <a:spAutoFit/>
          </a:bodyPr>
          <a:lstStyle/>
          <a:p>
            <a:pPr defTabSz="914400">
              <a:defRPr/>
            </a:pPr>
            <a:r>
              <a:rPr lang="zh-CN" altLang="en-US" sz="3733" b="1" dirty="0">
                <a:solidFill>
                  <a:srgbClr val="C00000"/>
                </a:solidFill>
                <a:latin typeface="微软雅黑" pitchFamily="34" charset="-122"/>
                <a:cs typeface="Arial" panose="020B0604020202020204" pitchFamily="34" charset="0"/>
              </a:rPr>
              <a:t>創新的</a:t>
            </a:r>
            <a:r>
              <a:rPr lang="zh-CN" altLang="en-US" sz="3733" b="1" dirty="0">
                <a:solidFill>
                  <a:prstClr val="black"/>
                </a:solidFill>
                <a:latin typeface="微软雅黑" pitchFamily="34" charset="-122"/>
                <a:cs typeface="Arial" panose="020B0604020202020204" pitchFamily="34" charset="0"/>
              </a:rPr>
              <a:t>盈利模式</a:t>
            </a:r>
          </a:p>
        </p:txBody>
      </p:sp>
    </p:spTree>
    <p:extLst>
      <p:ext uri="{BB962C8B-B14F-4D97-AF65-F5344CB8AC3E}">
        <p14:creationId xmlns:p14="http://schemas.microsoft.com/office/powerpoint/2010/main" val="415620453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1+#ppt_w/2"/>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6"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1+#ppt_w/2"/>
                                          </p:val>
                                        </p:tav>
                                        <p:tav tm="100000">
                                          <p:val>
                                            <p:strVal val="#ppt_x"/>
                                          </p:val>
                                        </p:tav>
                                      </p:tavLst>
                                    </p:anim>
                                    <p:anim calcmode="lin" valueType="num">
                                      <p:cBhvr additive="base">
                                        <p:cTn id="17" dur="500" fill="hold"/>
                                        <p:tgtEl>
                                          <p:spTgt spid="49"/>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6" fill="hold" nodeType="after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additive="base">
                                        <p:cTn id="21" dur="500" fill="hold"/>
                                        <p:tgtEl>
                                          <p:spTgt spid="54"/>
                                        </p:tgtEl>
                                        <p:attrNameLst>
                                          <p:attrName>ppt_x</p:attrName>
                                        </p:attrNameLst>
                                      </p:cBhvr>
                                      <p:tavLst>
                                        <p:tav tm="0">
                                          <p:val>
                                            <p:strVal val="1+#ppt_w/2"/>
                                          </p:val>
                                        </p:tav>
                                        <p:tav tm="100000">
                                          <p:val>
                                            <p:strVal val="#ppt_x"/>
                                          </p:val>
                                        </p:tav>
                                      </p:tavLst>
                                    </p:anim>
                                    <p:anim calcmode="lin" valueType="num">
                                      <p:cBhvr additive="base">
                                        <p:cTn id="22" dur="500" fill="hold"/>
                                        <p:tgtEl>
                                          <p:spTgt spid="54"/>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6"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additive="base">
                                        <p:cTn id="26" dur="500" fill="hold"/>
                                        <p:tgtEl>
                                          <p:spTgt spid="61"/>
                                        </p:tgtEl>
                                        <p:attrNameLst>
                                          <p:attrName>ppt_x</p:attrName>
                                        </p:attrNameLst>
                                      </p:cBhvr>
                                      <p:tavLst>
                                        <p:tav tm="0">
                                          <p:val>
                                            <p:strVal val="1+#ppt_w/2"/>
                                          </p:val>
                                        </p:tav>
                                        <p:tav tm="100000">
                                          <p:val>
                                            <p:strVal val="#ppt_x"/>
                                          </p:val>
                                        </p:tav>
                                      </p:tavLst>
                                    </p:anim>
                                    <p:anim calcmode="lin" valueType="num">
                                      <p:cBhvr additive="base">
                                        <p:cTn id="27" dur="500" fill="hold"/>
                                        <p:tgtEl>
                                          <p:spTgt spid="61"/>
                                        </p:tgtEl>
                                        <p:attrNameLst>
                                          <p:attrName>ppt_y</p:attrName>
                                        </p:attrNameLst>
                                      </p:cBhvr>
                                      <p:tavLst>
                                        <p:tav tm="0">
                                          <p:val>
                                            <p:strVal val="1+#ppt_h/2"/>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wipe(left)">
                                      <p:cBhvr>
                                        <p:cTn id="30" dur="500"/>
                                        <p:tgtEl>
                                          <p:spTgt spid="67"/>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6" grpId="0"/>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cxnSp>
        <p:nvCxnSpPr>
          <p:cNvPr id="3" name="直接连接符 2"/>
          <p:cNvCxnSpPr/>
          <p:nvPr/>
        </p:nvCxnSpPr>
        <p:spPr>
          <a:xfrm>
            <a:off x="1372883" y="2908948"/>
            <a:ext cx="3076260" cy="0"/>
          </a:xfrm>
          <a:prstGeom prst="line">
            <a:avLst/>
          </a:prstGeom>
          <a:solidFill>
            <a:sysClr val="window" lastClr="FFFFFF"/>
          </a:solidFill>
          <a:ln w="12700" cap="flat" cmpd="sng" algn="ctr">
            <a:noFill/>
            <a:prstDash val="solid"/>
            <a:miter lim="800000"/>
          </a:ln>
          <a:effectLst/>
        </p:spPr>
      </p:cxnSp>
      <p:cxnSp>
        <p:nvCxnSpPr>
          <p:cNvPr id="4" name="直接连接符 3"/>
          <p:cNvCxnSpPr/>
          <p:nvPr/>
        </p:nvCxnSpPr>
        <p:spPr>
          <a:xfrm>
            <a:off x="7253943" y="2908948"/>
            <a:ext cx="3076260" cy="0"/>
          </a:xfrm>
          <a:prstGeom prst="line">
            <a:avLst/>
          </a:prstGeom>
          <a:noFill/>
          <a:ln w="6350" cap="flat" cmpd="sng" algn="ctr">
            <a:solidFill>
              <a:schemeClr val="bg1"/>
            </a:solidFill>
            <a:prstDash val="solid"/>
            <a:miter lim="800000"/>
          </a:ln>
          <a:effectLst/>
        </p:spPr>
      </p:cxnSp>
      <p:cxnSp>
        <p:nvCxnSpPr>
          <p:cNvPr id="5" name="直接连接符 4"/>
          <p:cNvCxnSpPr/>
          <p:nvPr/>
        </p:nvCxnSpPr>
        <p:spPr>
          <a:xfrm>
            <a:off x="7996355" y="4169399"/>
            <a:ext cx="3076260" cy="0"/>
          </a:xfrm>
          <a:prstGeom prst="line">
            <a:avLst/>
          </a:prstGeom>
          <a:solidFill>
            <a:sysClr val="window" lastClr="FFFFFF"/>
          </a:solidFill>
          <a:ln w="12700" cap="flat" cmpd="sng" algn="ctr">
            <a:noFill/>
            <a:prstDash val="solid"/>
            <a:miter lim="800000"/>
          </a:ln>
          <a:effectLst/>
        </p:spPr>
      </p:cxnSp>
      <p:cxnSp>
        <p:nvCxnSpPr>
          <p:cNvPr id="6" name="直接连接符 5"/>
          <p:cNvCxnSpPr/>
          <p:nvPr/>
        </p:nvCxnSpPr>
        <p:spPr>
          <a:xfrm>
            <a:off x="7253942" y="5367252"/>
            <a:ext cx="3073952" cy="0"/>
          </a:xfrm>
          <a:prstGeom prst="line">
            <a:avLst/>
          </a:prstGeom>
          <a:noFill/>
          <a:ln w="6350" cap="flat" cmpd="sng" algn="ctr">
            <a:solidFill>
              <a:schemeClr val="bg1"/>
            </a:solidFill>
            <a:prstDash val="solid"/>
            <a:miter lim="800000"/>
          </a:ln>
          <a:effectLst/>
        </p:spPr>
      </p:cxnSp>
      <p:cxnSp>
        <p:nvCxnSpPr>
          <p:cNvPr id="7" name="直接连接符 6"/>
          <p:cNvCxnSpPr/>
          <p:nvPr/>
        </p:nvCxnSpPr>
        <p:spPr>
          <a:xfrm>
            <a:off x="1372883" y="5367252"/>
            <a:ext cx="3168612" cy="0"/>
          </a:xfrm>
          <a:prstGeom prst="line">
            <a:avLst/>
          </a:prstGeom>
          <a:noFill/>
          <a:ln w="6350" cap="flat" cmpd="sng" algn="ctr">
            <a:solidFill>
              <a:schemeClr val="bg1"/>
            </a:solidFill>
            <a:prstDash val="solid"/>
            <a:miter lim="800000"/>
          </a:ln>
          <a:effectLst/>
        </p:spPr>
      </p:cxnSp>
      <p:cxnSp>
        <p:nvCxnSpPr>
          <p:cNvPr id="8" name="直接连接符 7"/>
          <p:cNvCxnSpPr/>
          <p:nvPr/>
        </p:nvCxnSpPr>
        <p:spPr>
          <a:xfrm>
            <a:off x="720729" y="4164252"/>
            <a:ext cx="3076260" cy="0"/>
          </a:xfrm>
          <a:prstGeom prst="line">
            <a:avLst/>
          </a:prstGeom>
          <a:solidFill>
            <a:sysClr val="window" lastClr="FFFFFF"/>
          </a:solidFill>
          <a:ln w="12700" cap="flat" cmpd="sng" algn="ctr">
            <a:noFill/>
            <a:prstDash val="solid"/>
            <a:miter lim="800000"/>
          </a:ln>
          <a:effectLst/>
        </p:spPr>
      </p:cxnSp>
      <p:sp>
        <p:nvSpPr>
          <p:cNvPr id="9" name="文本框 21"/>
          <p:cNvSpPr txBox="1"/>
          <p:nvPr/>
        </p:nvSpPr>
        <p:spPr>
          <a:xfrm>
            <a:off x="7420668" y="2299622"/>
            <a:ext cx="2907228" cy="543853"/>
          </a:xfrm>
          <a:prstGeom prst="rect">
            <a:avLst/>
          </a:prstGeom>
          <a:noFill/>
          <a:ln w="12700" cap="flat" cmpd="sng" algn="ctr">
            <a:noFill/>
            <a:prstDash val="solid"/>
            <a:miter lim="800000"/>
          </a:ln>
          <a:effectLst/>
        </p:spPr>
        <p:txBody>
          <a:bodyPr wrap="square" lIns="91428" tIns="45713" rIns="91428" bIns="45713" rtlCol="0">
            <a:sp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zh-CN" altLang="en-US" sz="1467" b="0" i="0" u="none" strike="noStrike" kern="0" cap="none" spc="0" normalizeH="0" baseline="0" noProof="0" dirty="0">
                <a:ln>
                  <a:noFill/>
                </a:ln>
                <a:solidFill>
                  <a:schemeClr val="bg1"/>
                </a:solidFill>
                <a:effectLst/>
                <a:uLnTx/>
                <a:uFillTx/>
                <a:latin typeface="微软雅黑" panose="020B0503020204020204" pitchFamily="34" charset="-122"/>
                <a:ea typeface="宋体" panose="02010600030101010101" pitchFamily="2" charset="-122"/>
              </a:rPr>
              <a:t>这里可以输入一下简单的概括性的内容文字，用户可以在投影机</a:t>
            </a:r>
          </a:p>
        </p:txBody>
      </p:sp>
      <p:sp>
        <p:nvSpPr>
          <p:cNvPr id="11" name="文本框 22"/>
          <p:cNvSpPr txBox="1"/>
          <p:nvPr/>
        </p:nvSpPr>
        <p:spPr>
          <a:xfrm>
            <a:off x="8080872" y="3493554"/>
            <a:ext cx="2907228" cy="543853"/>
          </a:xfrm>
          <a:prstGeom prst="rect">
            <a:avLst/>
          </a:prstGeom>
          <a:noFill/>
          <a:ln w="12700" cap="flat" cmpd="sng" algn="ctr">
            <a:noFill/>
            <a:prstDash val="solid"/>
            <a:miter lim="800000"/>
          </a:ln>
          <a:effectLst/>
        </p:spPr>
        <p:txBody>
          <a:bodyPr wrap="square" lIns="91428" tIns="45713" rIns="91428" bIns="45713" rtlCol="0">
            <a:sp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zh-CN" altLang="en-US" sz="1467" b="0" i="0" u="none" strike="noStrike" kern="0" cap="none" spc="0" normalizeH="0" baseline="0" noProof="0" dirty="0">
                <a:ln>
                  <a:noFill/>
                </a:ln>
                <a:solidFill>
                  <a:schemeClr val="bg1"/>
                </a:solidFill>
                <a:effectLst/>
                <a:uLnTx/>
                <a:uFillTx/>
                <a:latin typeface="微软雅黑" panose="020B0503020204020204" pitchFamily="34" charset="-122"/>
                <a:ea typeface="宋体" panose="02010600030101010101" pitchFamily="2" charset="-122"/>
              </a:rPr>
              <a:t>这里可以输入一下简单的概括性的内容文字，用户可以在投影机</a:t>
            </a:r>
          </a:p>
        </p:txBody>
      </p:sp>
      <p:sp>
        <p:nvSpPr>
          <p:cNvPr id="12" name="文本框 23"/>
          <p:cNvSpPr txBox="1"/>
          <p:nvPr/>
        </p:nvSpPr>
        <p:spPr>
          <a:xfrm>
            <a:off x="7420668" y="4691407"/>
            <a:ext cx="2907228" cy="543853"/>
          </a:xfrm>
          <a:prstGeom prst="rect">
            <a:avLst/>
          </a:prstGeom>
          <a:noFill/>
          <a:ln w="12700" cap="flat" cmpd="sng" algn="ctr">
            <a:noFill/>
            <a:prstDash val="solid"/>
            <a:miter lim="800000"/>
          </a:ln>
          <a:effectLst/>
        </p:spPr>
        <p:txBody>
          <a:bodyPr wrap="square" lIns="91428" tIns="45713" rIns="91428" bIns="45713" rtlCol="0">
            <a:sp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zh-CN" altLang="en-US" sz="1467" b="0" i="0" u="none" strike="noStrike" kern="0" cap="none" spc="0" normalizeH="0" baseline="0" noProof="0" dirty="0">
                <a:ln>
                  <a:noFill/>
                </a:ln>
                <a:solidFill>
                  <a:schemeClr val="bg1"/>
                </a:solidFill>
                <a:effectLst/>
                <a:uLnTx/>
                <a:uFillTx/>
                <a:latin typeface="微软雅黑" panose="020B0503020204020204" pitchFamily="34" charset="-122"/>
                <a:ea typeface="宋体" panose="02010600030101010101" pitchFamily="2" charset="-122"/>
              </a:rPr>
              <a:t>这里可以输入一下简单的概括性的内容文字，用户可以在投影机</a:t>
            </a:r>
          </a:p>
        </p:txBody>
      </p:sp>
      <p:sp>
        <p:nvSpPr>
          <p:cNvPr id="13" name="文本框 25"/>
          <p:cNvSpPr txBox="1"/>
          <p:nvPr/>
        </p:nvSpPr>
        <p:spPr>
          <a:xfrm>
            <a:off x="1453928" y="2295262"/>
            <a:ext cx="2907228" cy="543853"/>
          </a:xfrm>
          <a:prstGeom prst="rect">
            <a:avLst/>
          </a:prstGeom>
          <a:noFill/>
          <a:ln w="12700" cap="flat" cmpd="sng" algn="ctr">
            <a:noFill/>
            <a:prstDash val="solid"/>
            <a:miter lim="800000"/>
          </a:ln>
          <a:effectLst/>
        </p:spPr>
        <p:txBody>
          <a:bodyPr wrap="square" lIns="91428" tIns="45713" rIns="91428" bIns="45713" rtlCol="0">
            <a:sp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zh-CN" altLang="en-US" sz="1467" b="0" i="0" u="none" strike="noStrike" kern="0" cap="none" spc="0" normalizeH="0" baseline="0" noProof="0" dirty="0">
                <a:ln>
                  <a:noFill/>
                </a:ln>
                <a:solidFill>
                  <a:schemeClr val="bg1"/>
                </a:solidFill>
                <a:effectLst/>
                <a:uLnTx/>
                <a:uFillTx/>
                <a:latin typeface="微软雅黑" panose="020B0503020204020204" pitchFamily="34" charset="-122"/>
                <a:ea typeface="宋体" panose="02010600030101010101" pitchFamily="2" charset="-122"/>
              </a:rPr>
              <a:t>这里可以输入一下简单的概括性的内容文字，用户可以在投影机</a:t>
            </a:r>
          </a:p>
        </p:txBody>
      </p:sp>
      <p:sp>
        <p:nvSpPr>
          <p:cNvPr id="14" name="文本框 26"/>
          <p:cNvSpPr txBox="1"/>
          <p:nvPr/>
        </p:nvSpPr>
        <p:spPr>
          <a:xfrm>
            <a:off x="805247" y="3544299"/>
            <a:ext cx="2907228" cy="543853"/>
          </a:xfrm>
          <a:prstGeom prst="rect">
            <a:avLst/>
          </a:prstGeom>
          <a:noFill/>
          <a:ln w="12700" cap="flat" cmpd="sng" algn="ctr">
            <a:noFill/>
            <a:prstDash val="solid"/>
            <a:miter lim="800000"/>
          </a:ln>
          <a:effectLst/>
        </p:spPr>
        <p:txBody>
          <a:bodyPr wrap="square" lIns="91428" tIns="45713" rIns="91428" bIns="45713" rtlCol="0">
            <a:sp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zh-CN" altLang="en-US" sz="1467" b="0" i="0" u="none" strike="noStrike" kern="0" cap="none" spc="0" normalizeH="0" baseline="0" noProof="0" dirty="0">
                <a:ln>
                  <a:noFill/>
                </a:ln>
                <a:solidFill>
                  <a:schemeClr val="bg1"/>
                </a:solidFill>
                <a:effectLst/>
                <a:uLnTx/>
                <a:uFillTx/>
                <a:latin typeface="微软雅黑" panose="020B0503020204020204" pitchFamily="34" charset="-122"/>
                <a:ea typeface="宋体" panose="02010600030101010101" pitchFamily="2" charset="-122"/>
              </a:rPr>
              <a:t>这里可以输入一下简单的概括性的内容文字，用户可以在投影机</a:t>
            </a:r>
          </a:p>
        </p:txBody>
      </p:sp>
      <p:sp>
        <p:nvSpPr>
          <p:cNvPr id="15" name="文本框 28"/>
          <p:cNvSpPr txBox="1"/>
          <p:nvPr/>
        </p:nvSpPr>
        <p:spPr>
          <a:xfrm>
            <a:off x="1446319" y="4686153"/>
            <a:ext cx="2907228" cy="543853"/>
          </a:xfrm>
          <a:prstGeom prst="rect">
            <a:avLst/>
          </a:prstGeom>
          <a:noFill/>
          <a:ln w="12700" cap="flat" cmpd="sng" algn="ctr">
            <a:noFill/>
            <a:prstDash val="solid"/>
            <a:miter lim="800000"/>
          </a:ln>
          <a:effectLst/>
        </p:spPr>
        <p:txBody>
          <a:bodyPr wrap="square" lIns="91428" tIns="45713" rIns="91428" bIns="45713" rtlCol="0">
            <a:sp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zh-CN" altLang="en-US" sz="1467" b="0" i="0" u="none" strike="noStrike" kern="0" cap="none" spc="0" normalizeH="0" baseline="0" noProof="0" dirty="0">
                <a:ln>
                  <a:noFill/>
                </a:ln>
                <a:solidFill>
                  <a:schemeClr val="bg1"/>
                </a:solidFill>
                <a:effectLst/>
                <a:uLnTx/>
                <a:uFillTx/>
                <a:latin typeface="微软雅黑" panose="020B0503020204020204" pitchFamily="34" charset="-122"/>
                <a:ea typeface="宋体" panose="02010600030101010101" pitchFamily="2" charset="-122"/>
              </a:rPr>
              <a:t>这里可以输入一下简单的概括性的内容文字，用户可以在投影机</a:t>
            </a:r>
          </a:p>
        </p:txBody>
      </p:sp>
      <p:sp>
        <p:nvSpPr>
          <p:cNvPr id="16" name="任意多边形 15"/>
          <p:cNvSpPr/>
          <p:nvPr/>
        </p:nvSpPr>
        <p:spPr>
          <a:xfrm rot="9000000">
            <a:off x="4391587" y="1813269"/>
            <a:ext cx="1572664" cy="139129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FFC000"/>
          </a:solidFill>
          <a:ln w="12700" cap="flat" cmpd="sng" algn="ctr">
            <a:noFill/>
            <a:prstDash val="solid"/>
            <a:miter lim="800000"/>
          </a:ln>
          <a:effectLst/>
        </p:spPr>
        <p:txBody>
          <a:bodyPr lIns="91428" tIns="45713" rIns="91428" bIns="45713" rtlCol="0" anchor="ctr"/>
          <a:lstStyle/>
          <a:p>
            <a:pPr marL="0" marR="0" lvl="0" indent="0" algn="ctr" defTabSz="914423" eaLnBrk="1" fontAlgn="auto" latinLnBrk="0" hangingPunct="1">
              <a:lnSpc>
                <a:spcPct val="100000"/>
              </a:lnSpc>
              <a:spcBef>
                <a:spcPts val="0"/>
              </a:spcBef>
              <a:spcAft>
                <a:spcPts val="0"/>
              </a:spcAft>
              <a:buClrTx/>
              <a:buSzTx/>
              <a:buFontTx/>
              <a:buNone/>
              <a:tabLst/>
              <a:defRPr/>
            </a:pPr>
            <a:endParaRPr kumimoji="0" lang="zh-CN" altLang="en-US" sz="2489"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endParaRPr>
          </a:p>
        </p:txBody>
      </p:sp>
      <p:grpSp>
        <p:nvGrpSpPr>
          <p:cNvPr id="17" name="Group 4"/>
          <p:cNvGrpSpPr>
            <a:grpSpLocks noChangeAspect="1"/>
          </p:cNvGrpSpPr>
          <p:nvPr/>
        </p:nvGrpSpPr>
        <p:grpSpPr bwMode="auto">
          <a:xfrm rot="5400000" flipH="1">
            <a:off x="4962943" y="2091732"/>
            <a:ext cx="429952" cy="859568"/>
            <a:chOff x="1" y="0"/>
            <a:chExt cx="2653" cy="5302"/>
          </a:xfrm>
          <a:solidFill>
            <a:sysClr val="window" lastClr="FFFFFF"/>
          </a:solidFill>
        </p:grpSpPr>
        <p:sp>
          <p:nvSpPr>
            <p:cNvPr id="18" name="Freeform 5"/>
            <p:cNvSpPr>
              <a:spLocks/>
            </p:cNvSpPr>
            <p:nvPr/>
          </p:nvSpPr>
          <p:spPr bwMode="auto">
            <a:xfrm>
              <a:off x="1" y="0"/>
              <a:ext cx="2653" cy="2301"/>
            </a:xfrm>
            <a:custGeom>
              <a:avLst/>
              <a:gdLst>
                <a:gd name="T0" fmla="*/ 1083 w 1120"/>
                <a:gd name="T1" fmla="*/ 574 h 973"/>
                <a:gd name="T2" fmla="*/ 1083 w 1120"/>
                <a:gd name="T3" fmla="*/ 442 h 973"/>
                <a:gd name="T4" fmla="*/ 950 w 1120"/>
                <a:gd name="T5" fmla="*/ 442 h 973"/>
                <a:gd name="T6" fmla="*/ 694 w 1120"/>
                <a:gd name="T7" fmla="*/ 631 h 973"/>
                <a:gd name="T8" fmla="*/ 694 w 1120"/>
                <a:gd name="T9" fmla="*/ 141 h 973"/>
                <a:gd name="T10" fmla="*/ 555 w 1120"/>
                <a:gd name="T11" fmla="*/ 0 h 973"/>
                <a:gd name="T12" fmla="*/ 416 w 1120"/>
                <a:gd name="T13" fmla="*/ 141 h 973"/>
                <a:gd name="T14" fmla="*/ 416 w 1120"/>
                <a:gd name="T15" fmla="*/ 640 h 973"/>
                <a:gd name="T16" fmla="*/ 161 w 1120"/>
                <a:gd name="T17" fmla="*/ 446 h 973"/>
                <a:gd name="T18" fmla="*/ 28 w 1120"/>
                <a:gd name="T19" fmla="*/ 446 h 973"/>
                <a:gd name="T20" fmla="*/ 0 w 1120"/>
                <a:gd name="T21" fmla="*/ 512 h 973"/>
                <a:gd name="T22" fmla="*/ 28 w 1120"/>
                <a:gd name="T23" fmla="*/ 579 h 973"/>
                <a:gd name="T24" fmla="*/ 552 w 1120"/>
                <a:gd name="T25" fmla="*/ 973 h 973"/>
                <a:gd name="T26" fmla="*/ 1083 w 1120"/>
                <a:gd name="T27" fmla="*/ 574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0" h="973">
                  <a:moveTo>
                    <a:pt x="1083" y="574"/>
                  </a:moveTo>
                  <a:cubicBezTo>
                    <a:pt x="1120" y="537"/>
                    <a:pt x="1120" y="478"/>
                    <a:pt x="1083" y="442"/>
                  </a:cubicBezTo>
                  <a:cubicBezTo>
                    <a:pt x="1046" y="405"/>
                    <a:pt x="987" y="405"/>
                    <a:pt x="950" y="442"/>
                  </a:cubicBezTo>
                  <a:cubicBezTo>
                    <a:pt x="694" y="631"/>
                    <a:pt x="694" y="631"/>
                    <a:pt x="694" y="631"/>
                  </a:cubicBezTo>
                  <a:cubicBezTo>
                    <a:pt x="694" y="141"/>
                    <a:pt x="694" y="141"/>
                    <a:pt x="694" y="141"/>
                  </a:cubicBezTo>
                  <a:cubicBezTo>
                    <a:pt x="694" y="63"/>
                    <a:pt x="631" y="0"/>
                    <a:pt x="555" y="0"/>
                  </a:cubicBezTo>
                  <a:cubicBezTo>
                    <a:pt x="478" y="0"/>
                    <a:pt x="416" y="63"/>
                    <a:pt x="416" y="141"/>
                  </a:cubicBezTo>
                  <a:cubicBezTo>
                    <a:pt x="416" y="640"/>
                    <a:pt x="416" y="640"/>
                    <a:pt x="416" y="640"/>
                  </a:cubicBezTo>
                  <a:cubicBezTo>
                    <a:pt x="161" y="446"/>
                    <a:pt x="161" y="446"/>
                    <a:pt x="161" y="446"/>
                  </a:cubicBezTo>
                  <a:cubicBezTo>
                    <a:pt x="124" y="409"/>
                    <a:pt x="65" y="409"/>
                    <a:pt x="28" y="446"/>
                  </a:cubicBezTo>
                  <a:cubicBezTo>
                    <a:pt x="9" y="464"/>
                    <a:pt x="0" y="488"/>
                    <a:pt x="0" y="512"/>
                  </a:cubicBezTo>
                  <a:cubicBezTo>
                    <a:pt x="0" y="536"/>
                    <a:pt x="9" y="560"/>
                    <a:pt x="28" y="579"/>
                  </a:cubicBezTo>
                  <a:cubicBezTo>
                    <a:pt x="552" y="973"/>
                    <a:pt x="552" y="973"/>
                    <a:pt x="552" y="973"/>
                  </a:cubicBezTo>
                  <a:cubicBezTo>
                    <a:pt x="1083" y="574"/>
                    <a:pt x="1083" y="574"/>
                    <a:pt x="1083" y="5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23" eaLnBrk="1" fontAlgn="auto" latinLnBrk="0" hangingPunct="1">
                <a:lnSpc>
                  <a:spcPct val="100000"/>
                </a:lnSpc>
                <a:spcBef>
                  <a:spcPts val="0"/>
                </a:spcBef>
                <a:spcAft>
                  <a:spcPts val="0"/>
                </a:spcAft>
                <a:buClrTx/>
                <a:buSzTx/>
                <a:buFontTx/>
                <a:buNone/>
                <a:tabLst/>
                <a:defRPr/>
              </a:pPr>
              <a:endParaRPr kumimoji="0" lang="zh-CN" altLang="en-US" sz="2489" b="0" i="0" u="none" strike="noStrike" kern="0" cap="none" spc="0" normalizeH="0" baseline="0" noProof="0">
                <a:ln>
                  <a:noFill/>
                </a:ln>
                <a:solidFill>
                  <a:schemeClr val="bg1"/>
                </a:solidFill>
                <a:effectLst/>
                <a:uLnTx/>
                <a:uFillTx/>
                <a:ea typeface="宋体" panose="02010600030101010101" pitchFamily="2" charset="-122"/>
              </a:endParaRPr>
            </a:p>
          </p:txBody>
        </p:sp>
        <p:sp>
          <p:nvSpPr>
            <p:cNvPr id="19" name="Freeform 6"/>
            <p:cNvSpPr>
              <a:spLocks/>
            </p:cNvSpPr>
            <p:nvPr/>
          </p:nvSpPr>
          <p:spPr bwMode="auto">
            <a:xfrm>
              <a:off x="1" y="2999"/>
              <a:ext cx="2653" cy="2303"/>
            </a:xfrm>
            <a:custGeom>
              <a:avLst/>
              <a:gdLst>
                <a:gd name="T0" fmla="*/ 1083 w 1120"/>
                <a:gd name="T1" fmla="*/ 396 h 974"/>
                <a:gd name="T2" fmla="*/ 1083 w 1120"/>
                <a:gd name="T3" fmla="*/ 528 h 974"/>
                <a:gd name="T4" fmla="*/ 950 w 1120"/>
                <a:gd name="T5" fmla="*/ 528 h 974"/>
                <a:gd name="T6" fmla="*/ 694 w 1120"/>
                <a:gd name="T7" fmla="*/ 342 h 974"/>
                <a:gd name="T8" fmla="*/ 694 w 1120"/>
                <a:gd name="T9" fmla="*/ 833 h 974"/>
                <a:gd name="T10" fmla="*/ 555 w 1120"/>
                <a:gd name="T11" fmla="*/ 974 h 974"/>
                <a:gd name="T12" fmla="*/ 416 w 1120"/>
                <a:gd name="T13" fmla="*/ 833 h 974"/>
                <a:gd name="T14" fmla="*/ 416 w 1120"/>
                <a:gd name="T15" fmla="*/ 353 h 974"/>
                <a:gd name="T16" fmla="*/ 161 w 1120"/>
                <a:gd name="T17" fmla="*/ 531 h 974"/>
                <a:gd name="T18" fmla="*/ 28 w 1120"/>
                <a:gd name="T19" fmla="*/ 531 h 974"/>
                <a:gd name="T20" fmla="*/ 0 w 1120"/>
                <a:gd name="T21" fmla="*/ 464 h 974"/>
                <a:gd name="T22" fmla="*/ 28 w 1120"/>
                <a:gd name="T23" fmla="*/ 398 h 974"/>
                <a:gd name="T24" fmla="*/ 552 w 1120"/>
                <a:gd name="T25" fmla="*/ 0 h 974"/>
                <a:gd name="T26" fmla="*/ 1083 w 1120"/>
                <a:gd name="T27" fmla="*/ 39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0" h="974">
                  <a:moveTo>
                    <a:pt x="1083" y="396"/>
                  </a:moveTo>
                  <a:cubicBezTo>
                    <a:pt x="1120" y="433"/>
                    <a:pt x="1120" y="492"/>
                    <a:pt x="1083" y="528"/>
                  </a:cubicBezTo>
                  <a:cubicBezTo>
                    <a:pt x="1046" y="565"/>
                    <a:pt x="987" y="565"/>
                    <a:pt x="950" y="528"/>
                  </a:cubicBezTo>
                  <a:cubicBezTo>
                    <a:pt x="694" y="342"/>
                    <a:pt x="694" y="342"/>
                    <a:pt x="694" y="342"/>
                  </a:cubicBezTo>
                  <a:cubicBezTo>
                    <a:pt x="694" y="833"/>
                    <a:pt x="694" y="833"/>
                    <a:pt x="694" y="833"/>
                  </a:cubicBezTo>
                  <a:cubicBezTo>
                    <a:pt x="694" y="911"/>
                    <a:pt x="631" y="974"/>
                    <a:pt x="555" y="974"/>
                  </a:cubicBezTo>
                  <a:cubicBezTo>
                    <a:pt x="478" y="974"/>
                    <a:pt x="416" y="911"/>
                    <a:pt x="416" y="833"/>
                  </a:cubicBezTo>
                  <a:cubicBezTo>
                    <a:pt x="416" y="353"/>
                    <a:pt x="416" y="353"/>
                    <a:pt x="416" y="353"/>
                  </a:cubicBezTo>
                  <a:cubicBezTo>
                    <a:pt x="161" y="531"/>
                    <a:pt x="161" y="531"/>
                    <a:pt x="161" y="531"/>
                  </a:cubicBezTo>
                  <a:cubicBezTo>
                    <a:pt x="124" y="567"/>
                    <a:pt x="65" y="567"/>
                    <a:pt x="28" y="531"/>
                  </a:cubicBezTo>
                  <a:cubicBezTo>
                    <a:pt x="9" y="512"/>
                    <a:pt x="0" y="488"/>
                    <a:pt x="0" y="464"/>
                  </a:cubicBezTo>
                  <a:cubicBezTo>
                    <a:pt x="0" y="440"/>
                    <a:pt x="9" y="416"/>
                    <a:pt x="28" y="398"/>
                  </a:cubicBezTo>
                  <a:cubicBezTo>
                    <a:pt x="552" y="0"/>
                    <a:pt x="552" y="0"/>
                    <a:pt x="552" y="0"/>
                  </a:cubicBezTo>
                  <a:cubicBezTo>
                    <a:pt x="1083" y="396"/>
                    <a:pt x="1083" y="396"/>
                    <a:pt x="1083" y="3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23" eaLnBrk="1" fontAlgn="auto" latinLnBrk="0" hangingPunct="1">
                <a:lnSpc>
                  <a:spcPct val="100000"/>
                </a:lnSpc>
                <a:spcBef>
                  <a:spcPts val="0"/>
                </a:spcBef>
                <a:spcAft>
                  <a:spcPts val="0"/>
                </a:spcAft>
                <a:buClrTx/>
                <a:buSzTx/>
                <a:buFontTx/>
                <a:buNone/>
                <a:tabLst/>
                <a:defRPr/>
              </a:pPr>
              <a:endParaRPr kumimoji="0" lang="zh-CN" altLang="en-US" sz="2489" b="0" i="0" u="none" strike="noStrike" kern="0" cap="none" spc="0" normalizeH="0" baseline="0" noProof="0">
                <a:ln>
                  <a:noFill/>
                </a:ln>
                <a:solidFill>
                  <a:schemeClr val="bg1"/>
                </a:solidFill>
                <a:effectLst/>
                <a:uLnTx/>
                <a:uFillTx/>
                <a:ea typeface="宋体" panose="02010600030101010101" pitchFamily="2" charset="-122"/>
              </a:endParaRPr>
            </a:p>
          </p:txBody>
        </p:sp>
      </p:grpSp>
      <p:sp>
        <p:nvSpPr>
          <p:cNvPr id="20" name="任意多边形 19"/>
          <p:cNvSpPr/>
          <p:nvPr/>
        </p:nvSpPr>
        <p:spPr>
          <a:xfrm rot="9000000">
            <a:off x="5802445" y="1813269"/>
            <a:ext cx="1572664" cy="139129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CC203D"/>
          </a:solidFill>
          <a:ln w="12700" cap="flat" cmpd="sng" algn="ctr">
            <a:noFill/>
            <a:prstDash val="solid"/>
            <a:miter lim="800000"/>
          </a:ln>
          <a:effectLst/>
        </p:spPr>
        <p:txBody>
          <a:bodyPr lIns="91428" tIns="45713" rIns="91428" bIns="45713" rtlCol="0" anchor="ctr"/>
          <a:lstStyle/>
          <a:p>
            <a:pPr marL="0" marR="0" lvl="0" indent="0" algn="ctr" defTabSz="914423" eaLnBrk="1" fontAlgn="auto" latinLnBrk="0" hangingPunct="1">
              <a:lnSpc>
                <a:spcPct val="100000"/>
              </a:lnSpc>
              <a:spcBef>
                <a:spcPts val="0"/>
              </a:spcBef>
              <a:spcAft>
                <a:spcPts val="0"/>
              </a:spcAft>
              <a:buClrTx/>
              <a:buSzTx/>
              <a:buFontTx/>
              <a:buNone/>
              <a:tabLst/>
              <a:defRPr/>
            </a:pPr>
            <a:endParaRPr kumimoji="0" lang="zh-CN" altLang="en-US" sz="2489"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endParaRPr>
          </a:p>
        </p:txBody>
      </p:sp>
      <p:grpSp>
        <p:nvGrpSpPr>
          <p:cNvPr id="21" name="组合 20"/>
          <p:cNvGrpSpPr/>
          <p:nvPr/>
        </p:nvGrpSpPr>
        <p:grpSpPr>
          <a:xfrm>
            <a:off x="6204134" y="2188268"/>
            <a:ext cx="824629" cy="666497"/>
            <a:chOff x="5485048" y="2935026"/>
            <a:chExt cx="1221904" cy="987948"/>
          </a:xfrm>
          <a:solidFill>
            <a:sysClr val="window" lastClr="FFFFFF"/>
          </a:solidFill>
        </p:grpSpPr>
        <p:sp>
          <p:nvSpPr>
            <p:cNvPr id="22" name="Freeform 6"/>
            <p:cNvSpPr/>
            <p:nvPr/>
          </p:nvSpPr>
          <p:spPr bwMode="auto">
            <a:xfrm>
              <a:off x="5595586" y="3347220"/>
              <a:ext cx="379243" cy="436459"/>
            </a:xfrm>
            <a:custGeom>
              <a:avLst/>
              <a:gdLst>
                <a:gd name="T0" fmla="*/ 474 w 474"/>
                <a:gd name="T1" fmla="*/ 459 h 545"/>
                <a:gd name="T2" fmla="*/ 340 w 474"/>
                <a:gd name="T3" fmla="*/ 523 h 545"/>
                <a:gd name="T4" fmla="*/ 66 w 474"/>
                <a:gd name="T5" fmla="*/ 501 h 545"/>
                <a:gd name="T6" fmla="*/ 13 w 474"/>
                <a:gd name="T7" fmla="*/ 468 h 545"/>
                <a:gd name="T8" fmla="*/ 13 w 474"/>
                <a:gd name="T9" fmla="*/ 441 h 545"/>
                <a:gd name="T10" fmla="*/ 68 w 474"/>
                <a:gd name="T11" fmla="*/ 406 h 545"/>
                <a:gd name="T12" fmla="*/ 141 w 474"/>
                <a:gd name="T13" fmla="*/ 380 h 545"/>
                <a:gd name="T14" fmla="*/ 177 w 474"/>
                <a:gd name="T15" fmla="*/ 331 h 545"/>
                <a:gd name="T16" fmla="*/ 163 w 474"/>
                <a:gd name="T17" fmla="*/ 267 h 545"/>
                <a:gd name="T18" fmla="*/ 133 w 474"/>
                <a:gd name="T19" fmla="*/ 176 h 545"/>
                <a:gd name="T20" fmla="*/ 142 w 474"/>
                <a:gd name="T21" fmla="*/ 64 h 545"/>
                <a:gd name="T22" fmla="*/ 198 w 474"/>
                <a:gd name="T23" fmla="*/ 9 h 545"/>
                <a:gd name="T24" fmla="*/ 295 w 474"/>
                <a:gd name="T25" fmla="*/ 20 h 545"/>
                <a:gd name="T26" fmla="*/ 341 w 474"/>
                <a:gd name="T27" fmla="*/ 96 h 545"/>
                <a:gd name="T28" fmla="*/ 344 w 474"/>
                <a:gd name="T29" fmla="*/ 168 h 545"/>
                <a:gd name="T30" fmla="*/ 311 w 474"/>
                <a:gd name="T31" fmla="*/ 278 h 545"/>
                <a:gd name="T32" fmla="*/ 332 w 474"/>
                <a:gd name="T33" fmla="*/ 379 h 545"/>
                <a:gd name="T34" fmla="*/ 394 w 474"/>
                <a:gd name="T35" fmla="*/ 400 h 545"/>
                <a:gd name="T36" fmla="*/ 474 w 474"/>
                <a:gd name="T37" fmla="*/ 45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4" h="545">
                  <a:moveTo>
                    <a:pt x="474" y="459"/>
                  </a:moveTo>
                  <a:cubicBezTo>
                    <a:pt x="434" y="495"/>
                    <a:pt x="389" y="512"/>
                    <a:pt x="340" y="523"/>
                  </a:cubicBezTo>
                  <a:cubicBezTo>
                    <a:pt x="246" y="545"/>
                    <a:pt x="154" y="542"/>
                    <a:pt x="66" y="501"/>
                  </a:cubicBezTo>
                  <a:cubicBezTo>
                    <a:pt x="47" y="492"/>
                    <a:pt x="31" y="479"/>
                    <a:pt x="13" y="468"/>
                  </a:cubicBezTo>
                  <a:cubicBezTo>
                    <a:pt x="0" y="459"/>
                    <a:pt x="1" y="449"/>
                    <a:pt x="13" y="441"/>
                  </a:cubicBezTo>
                  <a:cubicBezTo>
                    <a:pt x="30" y="429"/>
                    <a:pt x="48" y="415"/>
                    <a:pt x="68" y="406"/>
                  </a:cubicBezTo>
                  <a:cubicBezTo>
                    <a:pt x="91" y="396"/>
                    <a:pt x="116" y="389"/>
                    <a:pt x="141" y="380"/>
                  </a:cubicBezTo>
                  <a:cubicBezTo>
                    <a:pt x="164" y="372"/>
                    <a:pt x="176" y="356"/>
                    <a:pt x="177" y="331"/>
                  </a:cubicBezTo>
                  <a:cubicBezTo>
                    <a:pt x="177" y="308"/>
                    <a:pt x="175" y="289"/>
                    <a:pt x="163" y="267"/>
                  </a:cubicBezTo>
                  <a:cubicBezTo>
                    <a:pt x="147" y="240"/>
                    <a:pt x="135" y="207"/>
                    <a:pt x="133" y="176"/>
                  </a:cubicBezTo>
                  <a:cubicBezTo>
                    <a:pt x="130" y="139"/>
                    <a:pt x="135" y="101"/>
                    <a:pt x="142" y="64"/>
                  </a:cubicBezTo>
                  <a:cubicBezTo>
                    <a:pt x="148" y="35"/>
                    <a:pt x="168" y="14"/>
                    <a:pt x="198" y="9"/>
                  </a:cubicBezTo>
                  <a:cubicBezTo>
                    <a:pt x="231" y="4"/>
                    <a:pt x="264" y="0"/>
                    <a:pt x="295" y="20"/>
                  </a:cubicBezTo>
                  <a:cubicBezTo>
                    <a:pt x="323" y="38"/>
                    <a:pt x="341" y="62"/>
                    <a:pt x="341" y="96"/>
                  </a:cubicBezTo>
                  <a:cubicBezTo>
                    <a:pt x="340" y="120"/>
                    <a:pt x="341" y="144"/>
                    <a:pt x="344" y="168"/>
                  </a:cubicBezTo>
                  <a:cubicBezTo>
                    <a:pt x="348" y="207"/>
                    <a:pt x="335" y="246"/>
                    <a:pt x="311" y="278"/>
                  </a:cubicBezTo>
                  <a:cubicBezTo>
                    <a:pt x="288" y="308"/>
                    <a:pt x="298" y="364"/>
                    <a:pt x="332" y="379"/>
                  </a:cubicBezTo>
                  <a:cubicBezTo>
                    <a:pt x="352" y="387"/>
                    <a:pt x="373" y="394"/>
                    <a:pt x="394" y="400"/>
                  </a:cubicBezTo>
                  <a:cubicBezTo>
                    <a:pt x="429" y="409"/>
                    <a:pt x="451" y="433"/>
                    <a:pt x="474" y="4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Calibri" panose="020F0502020204030204"/>
              </a:endParaRPr>
            </a:p>
          </p:txBody>
        </p:sp>
        <p:sp>
          <p:nvSpPr>
            <p:cNvPr id="23" name="Freeform 7"/>
            <p:cNvSpPr/>
            <p:nvPr/>
          </p:nvSpPr>
          <p:spPr bwMode="auto">
            <a:xfrm>
              <a:off x="6044326" y="3487414"/>
              <a:ext cx="381040" cy="435560"/>
            </a:xfrm>
            <a:custGeom>
              <a:avLst/>
              <a:gdLst>
                <a:gd name="T0" fmla="*/ 476 w 476"/>
                <a:gd name="T1" fmla="*/ 459 h 544"/>
                <a:gd name="T2" fmla="*/ 348 w 476"/>
                <a:gd name="T3" fmla="*/ 520 h 544"/>
                <a:gd name="T4" fmla="*/ 59 w 476"/>
                <a:gd name="T5" fmla="*/ 494 h 544"/>
                <a:gd name="T6" fmla="*/ 20 w 476"/>
                <a:gd name="T7" fmla="*/ 470 h 544"/>
                <a:gd name="T8" fmla="*/ 20 w 476"/>
                <a:gd name="T9" fmla="*/ 435 h 544"/>
                <a:gd name="T10" fmla="*/ 74 w 476"/>
                <a:gd name="T11" fmla="*/ 403 h 544"/>
                <a:gd name="T12" fmla="*/ 140 w 476"/>
                <a:gd name="T13" fmla="*/ 380 h 544"/>
                <a:gd name="T14" fmla="*/ 178 w 476"/>
                <a:gd name="T15" fmla="*/ 325 h 544"/>
                <a:gd name="T16" fmla="*/ 162 w 476"/>
                <a:gd name="T17" fmla="*/ 261 h 544"/>
                <a:gd name="T18" fmla="*/ 136 w 476"/>
                <a:gd name="T19" fmla="*/ 181 h 544"/>
                <a:gd name="T20" fmla="*/ 145 w 476"/>
                <a:gd name="T21" fmla="*/ 60 h 544"/>
                <a:gd name="T22" fmla="*/ 206 w 476"/>
                <a:gd name="T23" fmla="*/ 7 h 544"/>
                <a:gd name="T24" fmla="*/ 320 w 476"/>
                <a:gd name="T25" fmla="*/ 36 h 544"/>
                <a:gd name="T26" fmla="*/ 342 w 476"/>
                <a:gd name="T27" fmla="*/ 98 h 544"/>
                <a:gd name="T28" fmla="*/ 347 w 476"/>
                <a:gd name="T29" fmla="*/ 163 h 544"/>
                <a:gd name="T30" fmla="*/ 344 w 476"/>
                <a:gd name="T31" fmla="*/ 198 h 544"/>
                <a:gd name="T32" fmla="*/ 308 w 476"/>
                <a:gd name="T33" fmla="*/ 283 h 544"/>
                <a:gd name="T34" fmla="*/ 332 w 476"/>
                <a:gd name="T35" fmla="*/ 376 h 544"/>
                <a:gd name="T36" fmla="*/ 392 w 476"/>
                <a:gd name="T37" fmla="*/ 397 h 544"/>
                <a:gd name="T38" fmla="*/ 476 w 476"/>
                <a:gd name="T39" fmla="*/ 4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6" h="544">
                  <a:moveTo>
                    <a:pt x="476" y="459"/>
                  </a:moveTo>
                  <a:cubicBezTo>
                    <a:pt x="438" y="491"/>
                    <a:pt x="395" y="509"/>
                    <a:pt x="348" y="520"/>
                  </a:cubicBezTo>
                  <a:cubicBezTo>
                    <a:pt x="249" y="544"/>
                    <a:pt x="152" y="541"/>
                    <a:pt x="59" y="494"/>
                  </a:cubicBezTo>
                  <a:cubicBezTo>
                    <a:pt x="45" y="488"/>
                    <a:pt x="32" y="479"/>
                    <a:pt x="20" y="470"/>
                  </a:cubicBezTo>
                  <a:cubicBezTo>
                    <a:pt x="1" y="455"/>
                    <a:pt x="0" y="450"/>
                    <a:pt x="20" y="435"/>
                  </a:cubicBezTo>
                  <a:cubicBezTo>
                    <a:pt x="36" y="423"/>
                    <a:pt x="55" y="412"/>
                    <a:pt x="74" y="403"/>
                  </a:cubicBezTo>
                  <a:cubicBezTo>
                    <a:pt x="95" y="393"/>
                    <a:pt x="118" y="388"/>
                    <a:pt x="140" y="380"/>
                  </a:cubicBezTo>
                  <a:cubicBezTo>
                    <a:pt x="169" y="369"/>
                    <a:pt x="178" y="356"/>
                    <a:pt x="178" y="325"/>
                  </a:cubicBezTo>
                  <a:cubicBezTo>
                    <a:pt x="179" y="302"/>
                    <a:pt x="175" y="282"/>
                    <a:pt x="162" y="261"/>
                  </a:cubicBezTo>
                  <a:cubicBezTo>
                    <a:pt x="148" y="238"/>
                    <a:pt x="137" y="209"/>
                    <a:pt x="136" y="181"/>
                  </a:cubicBezTo>
                  <a:cubicBezTo>
                    <a:pt x="134" y="141"/>
                    <a:pt x="137" y="99"/>
                    <a:pt x="145" y="60"/>
                  </a:cubicBezTo>
                  <a:cubicBezTo>
                    <a:pt x="151" y="32"/>
                    <a:pt x="173" y="12"/>
                    <a:pt x="206" y="7"/>
                  </a:cubicBezTo>
                  <a:cubicBezTo>
                    <a:pt x="249" y="0"/>
                    <a:pt x="288" y="4"/>
                    <a:pt x="320" y="36"/>
                  </a:cubicBezTo>
                  <a:cubicBezTo>
                    <a:pt x="337" y="54"/>
                    <a:pt x="342" y="74"/>
                    <a:pt x="342" y="98"/>
                  </a:cubicBezTo>
                  <a:cubicBezTo>
                    <a:pt x="342" y="120"/>
                    <a:pt x="346" y="141"/>
                    <a:pt x="347" y="163"/>
                  </a:cubicBezTo>
                  <a:cubicBezTo>
                    <a:pt x="347" y="174"/>
                    <a:pt x="347" y="187"/>
                    <a:pt x="344" y="198"/>
                  </a:cubicBezTo>
                  <a:cubicBezTo>
                    <a:pt x="336" y="228"/>
                    <a:pt x="331" y="259"/>
                    <a:pt x="308" y="283"/>
                  </a:cubicBezTo>
                  <a:cubicBezTo>
                    <a:pt x="287" y="304"/>
                    <a:pt x="302" y="363"/>
                    <a:pt x="332" y="376"/>
                  </a:cubicBezTo>
                  <a:cubicBezTo>
                    <a:pt x="351" y="384"/>
                    <a:pt x="372" y="390"/>
                    <a:pt x="392" y="397"/>
                  </a:cubicBezTo>
                  <a:cubicBezTo>
                    <a:pt x="433" y="411"/>
                    <a:pt x="447" y="421"/>
                    <a:pt x="476" y="4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Calibri" panose="020F0502020204030204"/>
              </a:endParaRPr>
            </a:p>
          </p:txBody>
        </p:sp>
        <p:sp>
          <p:nvSpPr>
            <p:cNvPr id="24" name="Freeform 8"/>
            <p:cNvSpPr/>
            <p:nvPr/>
          </p:nvSpPr>
          <p:spPr bwMode="auto">
            <a:xfrm>
              <a:off x="5952361" y="2935026"/>
              <a:ext cx="376846" cy="462820"/>
            </a:xfrm>
            <a:custGeom>
              <a:avLst/>
              <a:gdLst>
                <a:gd name="T0" fmla="*/ 0 w 471"/>
                <a:gd name="T1" fmla="*/ 461 h 578"/>
                <a:gd name="T2" fmla="*/ 61 w 471"/>
                <a:gd name="T3" fmla="*/ 414 h 578"/>
                <a:gd name="T4" fmla="*/ 133 w 471"/>
                <a:gd name="T5" fmla="*/ 390 h 578"/>
                <a:gd name="T6" fmla="*/ 166 w 471"/>
                <a:gd name="T7" fmla="*/ 280 h 578"/>
                <a:gd name="T8" fmla="*/ 133 w 471"/>
                <a:gd name="T9" fmla="*/ 180 h 578"/>
                <a:gd name="T10" fmla="*/ 141 w 471"/>
                <a:gd name="T11" fmla="*/ 68 h 578"/>
                <a:gd name="T12" fmla="*/ 184 w 471"/>
                <a:gd name="T13" fmla="*/ 19 h 578"/>
                <a:gd name="T14" fmla="*/ 317 w 471"/>
                <a:gd name="T15" fmla="*/ 45 h 578"/>
                <a:gd name="T16" fmla="*/ 338 w 471"/>
                <a:gd name="T17" fmla="*/ 129 h 578"/>
                <a:gd name="T18" fmla="*/ 342 w 471"/>
                <a:gd name="T19" fmla="*/ 167 h 578"/>
                <a:gd name="T20" fmla="*/ 344 w 471"/>
                <a:gd name="T21" fmla="*/ 185 h 578"/>
                <a:gd name="T22" fmla="*/ 304 w 471"/>
                <a:gd name="T23" fmla="*/ 291 h 578"/>
                <a:gd name="T24" fmla="*/ 333 w 471"/>
                <a:gd name="T25" fmla="*/ 386 h 578"/>
                <a:gd name="T26" fmla="*/ 399 w 471"/>
                <a:gd name="T27" fmla="*/ 409 h 578"/>
                <a:gd name="T28" fmla="*/ 471 w 471"/>
                <a:gd name="T29" fmla="*/ 464 h 578"/>
                <a:gd name="T30" fmla="*/ 0 w 471"/>
                <a:gd name="T31" fmla="*/ 4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1" h="578">
                  <a:moveTo>
                    <a:pt x="0" y="461"/>
                  </a:moveTo>
                  <a:cubicBezTo>
                    <a:pt x="17" y="439"/>
                    <a:pt x="37" y="423"/>
                    <a:pt x="61" y="414"/>
                  </a:cubicBezTo>
                  <a:cubicBezTo>
                    <a:pt x="85" y="405"/>
                    <a:pt x="109" y="398"/>
                    <a:pt x="133" y="390"/>
                  </a:cubicBezTo>
                  <a:cubicBezTo>
                    <a:pt x="178" y="373"/>
                    <a:pt x="190" y="321"/>
                    <a:pt x="166" y="280"/>
                  </a:cubicBezTo>
                  <a:cubicBezTo>
                    <a:pt x="148" y="250"/>
                    <a:pt x="130" y="213"/>
                    <a:pt x="133" y="180"/>
                  </a:cubicBezTo>
                  <a:cubicBezTo>
                    <a:pt x="135" y="143"/>
                    <a:pt x="131" y="105"/>
                    <a:pt x="141" y="68"/>
                  </a:cubicBezTo>
                  <a:cubicBezTo>
                    <a:pt x="147" y="45"/>
                    <a:pt x="163" y="28"/>
                    <a:pt x="184" y="19"/>
                  </a:cubicBezTo>
                  <a:cubicBezTo>
                    <a:pt x="227" y="0"/>
                    <a:pt x="284" y="12"/>
                    <a:pt x="317" y="45"/>
                  </a:cubicBezTo>
                  <a:cubicBezTo>
                    <a:pt x="341" y="69"/>
                    <a:pt x="340" y="98"/>
                    <a:pt x="338" y="129"/>
                  </a:cubicBezTo>
                  <a:cubicBezTo>
                    <a:pt x="338" y="142"/>
                    <a:pt x="341" y="154"/>
                    <a:pt x="342" y="167"/>
                  </a:cubicBezTo>
                  <a:cubicBezTo>
                    <a:pt x="343" y="173"/>
                    <a:pt x="345" y="179"/>
                    <a:pt x="344" y="185"/>
                  </a:cubicBezTo>
                  <a:cubicBezTo>
                    <a:pt x="337" y="223"/>
                    <a:pt x="331" y="261"/>
                    <a:pt x="304" y="291"/>
                  </a:cubicBezTo>
                  <a:cubicBezTo>
                    <a:pt x="283" y="315"/>
                    <a:pt x="302" y="373"/>
                    <a:pt x="333" y="386"/>
                  </a:cubicBezTo>
                  <a:cubicBezTo>
                    <a:pt x="355" y="395"/>
                    <a:pt x="377" y="402"/>
                    <a:pt x="399" y="409"/>
                  </a:cubicBezTo>
                  <a:cubicBezTo>
                    <a:pt x="431" y="417"/>
                    <a:pt x="451" y="441"/>
                    <a:pt x="471" y="464"/>
                  </a:cubicBezTo>
                  <a:cubicBezTo>
                    <a:pt x="381" y="557"/>
                    <a:pt x="113" y="578"/>
                    <a:pt x="0" y="4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Calibri" panose="020F0502020204030204"/>
              </a:endParaRPr>
            </a:p>
          </p:txBody>
        </p:sp>
        <p:sp>
          <p:nvSpPr>
            <p:cNvPr id="25" name="Freeform 9"/>
            <p:cNvSpPr/>
            <p:nvPr/>
          </p:nvSpPr>
          <p:spPr bwMode="auto">
            <a:xfrm>
              <a:off x="5485048" y="2994339"/>
              <a:ext cx="467313" cy="512247"/>
            </a:xfrm>
            <a:custGeom>
              <a:avLst/>
              <a:gdLst>
                <a:gd name="T0" fmla="*/ 353 w 584"/>
                <a:gd name="T1" fmla="*/ 364 h 640"/>
                <a:gd name="T2" fmla="*/ 331 w 584"/>
                <a:gd name="T3" fmla="*/ 261 h 640"/>
                <a:gd name="T4" fmla="*/ 146 w 584"/>
                <a:gd name="T5" fmla="*/ 404 h 640"/>
                <a:gd name="T6" fmla="*/ 127 w 584"/>
                <a:gd name="T7" fmla="*/ 640 h 640"/>
                <a:gd name="T8" fmla="*/ 100 w 584"/>
                <a:gd name="T9" fmla="*/ 601 h 640"/>
                <a:gd name="T10" fmla="*/ 192 w 584"/>
                <a:gd name="T11" fmla="*/ 132 h 640"/>
                <a:gd name="T12" fmla="*/ 279 w 584"/>
                <a:gd name="T13" fmla="*/ 92 h 640"/>
                <a:gd name="T14" fmla="*/ 292 w 584"/>
                <a:gd name="T15" fmla="*/ 71 h 640"/>
                <a:gd name="T16" fmla="*/ 276 w 584"/>
                <a:gd name="T17" fmla="*/ 0 h 640"/>
                <a:gd name="T18" fmla="*/ 584 w 584"/>
                <a:gd name="T19" fmla="*/ 123 h 640"/>
                <a:gd name="T20" fmla="*/ 353 w 584"/>
                <a:gd name="T21" fmla="*/ 364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4" h="640">
                  <a:moveTo>
                    <a:pt x="353" y="364"/>
                  </a:moveTo>
                  <a:cubicBezTo>
                    <a:pt x="345" y="328"/>
                    <a:pt x="338" y="297"/>
                    <a:pt x="331" y="261"/>
                  </a:cubicBezTo>
                  <a:cubicBezTo>
                    <a:pt x="246" y="281"/>
                    <a:pt x="185" y="329"/>
                    <a:pt x="146" y="404"/>
                  </a:cubicBezTo>
                  <a:cubicBezTo>
                    <a:pt x="107" y="479"/>
                    <a:pt x="106" y="558"/>
                    <a:pt x="127" y="640"/>
                  </a:cubicBezTo>
                  <a:cubicBezTo>
                    <a:pt x="118" y="627"/>
                    <a:pt x="108" y="615"/>
                    <a:pt x="100" y="601"/>
                  </a:cubicBezTo>
                  <a:cubicBezTo>
                    <a:pt x="0" y="446"/>
                    <a:pt x="42" y="232"/>
                    <a:pt x="192" y="132"/>
                  </a:cubicBezTo>
                  <a:cubicBezTo>
                    <a:pt x="218" y="115"/>
                    <a:pt x="249" y="104"/>
                    <a:pt x="279" y="92"/>
                  </a:cubicBezTo>
                  <a:cubicBezTo>
                    <a:pt x="290" y="88"/>
                    <a:pt x="295" y="83"/>
                    <a:pt x="292" y="71"/>
                  </a:cubicBezTo>
                  <a:cubicBezTo>
                    <a:pt x="286" y="49"/>
                    <a:pt x="282" y="27"/>
                    <a:pt x="276" y="0"/>
                  </a:cubicBezTo>
                  <a:cubicBezTo>
                    <a:pt x="380" y="42"/>
                    <a:pt x="480" y="82"/>
                    <a:pt x="584" y="123"/>
                  </a:cubicBezTo>
                  <a:cubicBezTo>
                    <a:pt x="507" y="204"/>
                    <a:pt x="432" y="282"/>
                    <a:pt x="353" y="3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Calibri" panose="020F0502020204030204"/>
              </a:endParaRPr>
            </a:p>
          </p:txBody>
        </p:sp>
        <p:sp>
          <p:nvSpPr>
            <p:cNvPr id="26" name="Freeform 10"/>
            <p:cNvSpPr/>
            <p:nvPr/>
          </p:nvSpPr>
          <p:spPr bwMode="auto">
            <a:xfrm>
              <a:off x="6386123" y="3088101"/>
              <a:ext cx="320829" cy="550591"/>
            </a:xfrm>
            <a:custGeom>
              <a:avLst/>
              <a:gdLst>
                <a:gd name="T0" fmla="*/ 267 w 401"/>
                <a:gd name="T1" fmla="*/ 518 h 688"/>
                <a:gd name="T2" fmla="*/ 338 w 401"/>
                <a:gd name="T3" fmla="*/ 569 h 688"/>
                <a:gd name="T4" fmla="*/ 33 w 401"/>
                <a:gd name="T5" fmla="*/ 688 h 688"/>
                <a:gd name="T6" fmla="*/ 33 w 401"/>
                <a:gd name="T7" fmla="*/ 356 h 688"/>
                <a:gd name="T8" fmla="*/ 120 w 401"/>
                <a:gd name="T9" fmla="*/ 416 h 688"/>
                <a:gd name="T10" fmla="*/ 155 w 401"/>
                <a:gd name="T11" fmla="*/ 181 h 688"/>
                <a:gd name="T12" fmla="*/ 0 w 401"/>
                <a:gd name="T13" fmla="*/ 0 h 688"/>
                <a:gd name="T14" fmla="*/ 267 w 401"/>
                <a:gd name="T15" fmla="*/ 518 h 6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688">
                  <a:moveTo>
                    <a:pt x="267" y="518"/>
                  </a:moveTo>
                  <a:cubicBezTo>
                    <a:pt x="290" y="535"/>
                    <a:pt x="313" y="551"/>
                    <a:pt x="338" y="569"/>
                  </a:cubicBezTo>
                  <a:cubicBezTo>
                    <a:pt x="234" y="609"/>
                    <a:pt x="134" y="649"/>
                    <a:pt x="33" y="688"/>
                  </a:cubicBezTo>
                  <a:cubicBezTo>
                    <a:pt x="33" y="578"/>
                    <a:pt x="33" y="470"/>
                    <a:pt x="33" y="356"/>
                  </a:cubicBezTo>
                  <a:cubicBezTo>
                    <a:pt x="65" y="378"/>
                    <a:pt x="92" y="396"/>
                    <a:pt x="120" y="416"/>
                  </a:cubicBezTo>
                  <a:cubicBezTo>
                    <a:pt x="169" y="341"/>
                    <a:pt x="180" y="264"/>
                    <a:pt x="155" y="181"/>
                  </a:cubicBezTo>
                  <a:cubicBezTo>
                    <a:pt x="131" y="100"/>
                    <a:pt x="77" y="42"/>
                    <a:pt x="0" y="0"/>
                  </a:cubicBezTo>
                  <a:cubicBezTo>
                    <a:pt x="265" y="28"/>
                    <a:pt x="401" y="323"/>
                    <a:pt x="267"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Calibri" panose="020F0502020204030204"/>
              </a:endParaRPr>
            </a:p>
          </p:txBody>
        </p:sp>
      </p:grpSp>
      <p:sp>
        <p:nvSpPr>
          <p:cNvPr id="27" name="任意多边形 26"/>
          <p:cNvSpPr/>
          <p:nvPr/>
        </p:nvSpPr>
        <p:spPr>
          <a:xfrm rot="9000000">
            <a:off x="6519805" y="3036317"/>
            <a:ext cx="1572664" cy="139129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48B62C"/>
          </a:solidFill>
          <a:ln w="12700" cap="flat" cmpd="sng" algn="ctr">
            <a:noFill/>
            <a:prstDash val="solid"/>
            <a:miter lim="800000"/>
          </a:ln>
          <a:effectLst/>
        </p:spPr>
        <p:txBody>
          <a:bodyPr lIns="91428" tIns="45713" rIns="91428" bIns="45713" rtlCol="0" anchor="ctr"/>
          <a:lstStyle/>
          <a:p>
            <a:pPr marL="0" marR="0" lvl="0" indent="0" algn="ctr" defTabSz="914423" eaLnBrk="1" fontAlgn="auto" latinLnBrk="0" hangingPunct="1">
              <a:lnSpc>
                <a:spcPct val="100000"/>
              </a:lnSpc>
              <a:spcBef>
                <a:spcPts val="0"/>
              </a:spcBef>
              <a:spcAft>
                <a:spcPts val="0"/>
              </a:spcAft>
              <a:buClrTx/>
              <a:buSzTx/>
              <a:buFontTx/>
              <a:buNone/>
              <a:tabLst/>
              <a:defRPr/>
            </a:pPr>
            <a:endParaRPr kumimoji="0" lang="zh-CN" altLang="en-US" sz="2489"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endParaRPr>
          </a:p>
        </p:txBody>
      </p:sp>
      <p:grpSp>
        <p:nvGrpSpPr>
          <p:cNvPr id="28" name="组合 27"/>
          <p:cNvGrpSpPr/>
          <p:nvPr/>
        </p:nvGrpSpPr>
        <p:grpSpPr>
          <a:xfrm>
            <a:off x="7001152" y="3458943"/>
            <a:ext cx="609969" cy="586827"/>
            <a:chOff x="273050" y="165100"/>
            <a:chExt cx="8066088" cy="7762875"/>
          </a:xfrm>
          <a:solidFill>
            <a:sysClr val="window" lastClr="FFFFFF"/>
          </a:solidFill>
        </p:grpSpPr>
        <p:sp>
          <p:nvSpPr>
            <p:cNvPr id="29" name="Freeform 6"/>
            <p:cNvSpPr>
              <a:spLocks/>
            </p:cNvSpPr>
            <p:nvPr/>
          </p:nvSpPr>
          <p:spPr bwMode="auto">
            <a:xfrm>
              <a:off x="441325" y="247650"/>
              <a:ext cx="7751763" cy="7658100"/>
            </a:xfrm>
            <a:custGeom>
              <a:avLst/>
              <a:gdLst>
                <a:gd name="T0" fmla="*/ 1054 w 2064"/>
                <a:gd name="T1" fmla="*/ 22 h 2039"/>
                <a:gd name="T2" fmla="*/ 1035 w 2064"/>
                <a:gd name="T3" fmla="*/ 31 h 2039"/>
                <a:gd name="T4" fmla="*/ 706 w 2064"/>
                <a:gd name="T5" fmla="*/ 268 h 2039"/>
                <a:gd name="T6" fmla="*/ 669 w 2064"/>
                <a:gd name="T7" fmla="*/ 338 h 2039"/>
                <a:gd name="T8" fmla="*/ 674 w 2064"/>
                <a:gd name="T9" fmla="*/ 373 h 2039"/>
                <a:gd name="T10" fmla="*/ 668 w 2064"/>
                <a:gd name="T11" fmla="*/ 424 h 2039"/>
                <a:gd name="T12" fmla="*/ 620 w 2064"/>
                <a:gd name="T13" fmla="*/ 470 h 2039"/>
                <a:gd name="T14" fmla="*/ 635 w 2064"/>
                <a:gd name="T15" fmla="*/ 486 h 2039"/>
                <a:gd name="T16" fmla="*/ 968 w 2064"/>
                <a:gd name="T17" fmla="*/ 818 h 2039"/>
                <a:gd name="T18" fmla="*/ 995 w 2064"/>
                <a:gd name="T19" fmla="*/ 829 h 2039"/>
                <a:gd name="T20" fmla="*/ 1055 w 2064"/>
                <a:gd name="T21" fmla="*/ 855 h 2039"/>
                <a:gd name="T22" fmla="*/ 1429 w 2064"/>
                <a:gd name="T23" fmla="*/ 1210 h 2039"/>
                <a:gd name="T24" fmla="*/ 2021 w 2064"/>
                <a:gd name="T25" fmla="*/ 1772 h 2039"/>
                <a:gd name="T26" fmla="*/ 2023 w 2064"/>
                <a:gd name="T27" fmla="*/ 1892 h 2039"/>
                <a:gd name="T28" fmla="*/ 1911 w 2064"/>
                <a:gd name="T29" fmla="*/ 2004 h 2039"/>
                <a:gd name="T30" fmla="*/ 1799 w 2064"/>
                <a:gd name="T31" fmla="*/ 2003 h 2039"/>
                <a:gd name="T32" fmla="*/ 879 w 2064"/>
                <a:gd name="T33" fmla="*/ 1033 h 2039"/>
                <a:gd name="T34" fmla="*/ 852 w 2064"/>
                <a:gd name="T35" fmla="*/ 967 h 2039"/>
                <a:gd name="T36" fmla="*/ 846 w 2064"/>
                <a:gd name="T37" fmla="*/ 949 h 2039"/>
                <a:gd name="T38" fmla="*/ 498 w 2064"/>
                <a:gd name="T39" fmla="*/ 601 h 2039"/>
                <a:gd name="T40" fmla="*/ 491 w 2064"/>
                <a:gd name="T41" fmla="*/ 597 h 2039"/>
                <a:gd name="T42" fmla="*/ 448 w 2064"/>
                <a:gd name="T43" fmla="*/ 643 h 2039"/>
                <a:gd name="T44" fmla="*/ 395 w 2064"/>
                <a:gd name="T45" fmla="*/ 652 h 2039"/>
                <a:gd name="T46" fmla="*/ 360 w 2064"/>
                <a:gd name="T47" fmla="*/ 659 h 2039"/>
                <a:gd name="T48" fmla="*/ 303 w 2064"/>
                <a:gd name="T49" fmla="*/ 715 h 2039"/>
                <a:gd name="T50" fmla="*/ 299 w 2064"/>
                <a:gd name="T51" fmla="*/ 755 h 2039"/>
                <a:gd name="T52" fmla="*/ 295 w 2064"/>
                <a:gd name="T53" fmla="*/ 796 h 2039"/>
                <a:gd name="T54" fmla="*/ 216 w 2064"/>
                <a:gd name="T55" fmla="*/ 875 h 2039"/>
                <a:gd name="T56" fmla="*/ 167 w 2064"/>
                <a:gd name="T57" fmla="*/ 875 h 2039"/>
                <a:gd name="T58" fmla="*/ 16 w 2064"/>
                <a:gd name="T59" fmla="*/ 723 h 2039"/>
                <a:gd name="T60" fmla="*/ 16 w 2064"/>
                <a:gd name="T61" fmla="*/ 673 h 2039"/>
                <a:gd name="T62" fmla="*/ 92 w 2064"/>
                <a:gd name="T63" fmla="*/ 597 h 2039"/>
                <a:gd name="T64" fmla="*/ 137 w 2064"/>
                <a:gd name="T65" fmla="*/ 592 h 2039"/>
                <a:gd name="T66" fmla="*/ 170 w 2064"/>
                <a:gd name="T67" fmla="*/ 590 h 2039"/>
                <a:gd name="T68" fmla="*/ 235 w 2064"/>
                <a:gd name="T69" fmla="*/ 526 h 2039"/>
                <a:gd name="T70" fmla="*/ 236 w 2064"/>
                <a:gd name="T71" fmla="*/ 492 h 2039"/>
                <a:gd name="T72" fmla="*/ 240 w 2064"/>
                <a:gd name="T73" fmla="*/ 449 h 2039"/>
                <a:gd name="T74" fmla="*/ 245 w 2064"/>
                <a:gd name="T75" fmla="*/ 443 h 2039"/>
                <a:gd name="T76" fmla="*/ 516 w 2064"/>
                <a:gd name="T77" fmla="*/ 174 h 2039"/>
                <a:gd name="T78" fmla="*/ 939 w 2064"/>
                <a:gd name="T79" fmla="*/ 0 h 2039"/>
                <a:gd name="T80" fmla="*/ 1035 w 2064"/>
                <a:gd name="T81" fmla="*/ 11 h 2039"/>
                <a:gd name="T82" fmla="*/ 1053 w 2064"/>
                <a:gd name="T83" fmla="*/ 16 h 2039"/>
                <a:gd name="T84" fmla="*/ 1054 w 2064"/>
                <a:gd name="T85" fmla="*/ 22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64" h="2039">
                  <a:moveTo>
                    <a:pt x="1054" y="22"/>
                  </a:moveTo>
                  <a:cubicBezTo>
                    <a:pt x="1048" y="25"/>
                    <a:pt x="1042" y="29"/>
                    <a:pt x="1035" y="31"/>
                  </a:cubicBezTo>
                  <a:cubicBezTo>
                    <a:pt x="902" y="77"/>
                    <a:pt x="793" y="158"/>
                    <a:pt x="706" y="268"/>
                  </a:cubicBezTo>
                  <a:cubicBezTo>
                    <a:pt x="689" y="288"/>
                    <a:pt x="678" y="313"/>
                    <a:pt x="669" y="338"/>
                  </a:cubicBezTo>
                  <a:cubicBezTo>
                    <a:pt x="665" y="348"/>
                    <a:pt x="669" y="363"/>
                    <a:pt x="674" y="373"/>
                  </a:cubicBezTo>
                  <a:cubicBezTo>
                    <a:pt x="684" y="394"/>
                    <a:pt x="684" y="407"/>
                    <a:pt x="668" y="424"/>
                  </a:cubicBezTo>
                  <a:cubicBezTo>
                    <a:pt x="653" y="439"/>
                    <a:pt x="637" y="454"/>
                    <a:pt x="620" y="470"/>
                  </a:cubicBezTo>
                  <a:cubicBezTo>
                    <a:pt x="626" y="477"/>
                    <a:pt x="631" y="482"/>
                    <a:pt x="635" y="486"/>
                  </a:cubicBezTo>
                  <a:cubicBezTo>
                    <a:pt x="746" y="597"/>
                    <a:pt x="857" y="708"/>
                    <a:pt x="968" y="818"/>
                  </a:cubicBezTo>
                  <a:cubicBezTo>
                    <a:pt x="974" y="825"/>
                    <a:pt x="986" y="829"/>
                    <a:pt x="995" y="829"/>
                  </a:cubicBezTo>
                  <a:cubicBezTo>
                    <a:pt x="1019" y="829"/>
                    <a:pt x="1038" y="839"/>
                    <a:pt x="1055" y="855"/>
                  </a:cubicBezTo>
                  <a:cubicBezTo>
                    <a:pt x="1180" y="974"/>
                    <a:pt x="1305" y="1092"/>
                    <a:pt x="1429" y="1210"/>
                  </a:cubicBezTo>
                  <a:cubicBezTo>
                    <a:pt x="1627" y="1397"/>
                    <a:pt x="1824" y="1585"/>
                    <a:pt x="2021" y="1772"/>
                  </a:cubicBezTo>
                  <a:cubicBezTo>
                    <a:pt x="2063" y="1812"/>
                    <a:pt x="2064" y="1851"/>
                    <a:pt x="2023" y="1892"/>
                  </a:cubicBezTo>
                  <a:cubicBezTo>
                    <a:pt x="1986" y="1929"/>
                    <a:pt x="1949" y="1967"/>
                    <a:pt x="1911" y="2004"/>
                  </a:cubicBezTo>
                  <a:cubicBezTo>
                    <a:pt x="1876" y="2039"/>
                    <a:pt x="1834" y="2039"/>
                    <a:pt x="1799" y="2003"/>
                  </a:cubicBezTo>
                  <a:cubicBezTo>
                    <a:pt x="1492" y="1680"/>
                    <a:pt x="1186" y="1356"/>
                    <a:pt x="879" y="1033"/>
                  </a:cubicBezTo>
                  <a:cubicBezTo>
                    <a:pt x="861" y="1014"/>
                    <a:pt x="850" y="993"/>
                    <a:pt x="852" y="967"/>
                  </a:cubicBezTo>
                  <a:cubicBezTo>
                    <a:pt x="853" y="961"/>
                    <a:pt x="850" y="953"/>
                    <a:pt x="846" y="949"/>
                  </a:cubicBezTo>
                  <a:cubicBezTo>
                    <a:pt x="730" y="833"/>
                    <a:pt x="614" y="717"/>
                    <a:pt x="498" y="601"/>
                  </a:cubicBezTo>
                  <a:cubicBezTo>
                    <a:pt x="497" y="601"/>
                    <a:pt x="496" y="600"/>
                    <a:pt x="491" y="597"/>
                  </a:cubicBezTo>
                  <a:cubicBezTo>
                    <a:pt x="477" y="612"/>
                    <a:pt x="463" y="628"/>
                    <a:pt x="448" y="643"/>
                  </a:cubicBezTo>
                  <a:cubicBezTo>
                    <a:pt x="429" y="663"/>
                    <a:pt x="421" y="662"/>
                    <a:pt x="395" y="652"/>
                  </a:cubicBezTo>
                  <a:cubicBezTo>
                    <a:pt x="385" y="649"/>
                    <a:pt x="368" y="652"/>
                    <a:pt x="360" y="659"/>
                  </a:cubicBezTo>
                  <a:cubicBezTo>
                    <a:pt x="339" y="675"/>
                    <a:pt x="321" y="695"/>
                    <a:pt x="303" y="715"/>
                  </a:cubicBezTo>
                  <a:cubicBezTo>
                    <a:pt x="292" y="726"/>
                    <a:pt x="288" y="740"/>
                    <a:pt x="299" y="755"/>
                  </a:cubicBezTo>
                  <a:cubicBezTo>
                    <a:pt x="310" y="770"/>
                    <a:pt x="306" y="784"/>
                    <a:pt x="295" y="796"/>
                  </a:cubicBezTo>
                  <a:cubicBezTo>
                    <a:pt x="269" y="823"/>
                    <a:pt x="243" y="850"/>
                    <a:pt x="216" y="875"/>
                  </a:cubicBezTo>
                  <a:cubicBezTo>
                    <a:pt x="201" y="889"/>
                    <a:pt x="181" y="889"/>
                    <a:pt x="167" y="875"/>
                  </a:cubicBezTo>
                  <a:cubicBezTo>
                    <a:pt x="116" y="825"/>
                    <a:pt x="66" y="774"/>
                    <a:pt x="16" y="723"/>
                  </a:cubicBezTo>
                  <a:cubicBezTo>
                    <a:pt x="0" y="708"/>
                    <a:pt x="1" y="689"/>
                    <a:pt x="16" y="673"/>
                  </a:cubicBezTo>
                  <a:cubicBezTo>
                    <a:pt x="41" y="647"/>
                    <a:pt x="66" y="622"/>
                    <a:pt x="92" y="597"/>
                  </a:cubicBezTo>
                  <a:cubicBezTo>
                    <a:pt x="105" y="584"/>
                    <a:pt x="119" y="581"/>
                    <a:pt x="137" y="592"/>
                  </a:cubicBezTo>
                  <a:cubicBezTo>
                    <a:pt x="146" y="596"/>
                    <a:pt x="163" y="596"/>
                    <a:pt x="170" y="590"/>
                  </a:cubicBezTo>
                  <a:cubicBezTo>
                    <a:pt x="193" y="571"/>
                    <a:pt x="216" y="549"/>
                    <a:pt x="235" y="526"/>
                  </a:cubicBezTo>
                  <a:cubicBezTo>
                    <a:pt x="241" y="519"/>
                    <a:pt x="240" y="501"/>
                    <a:pt x="236" y="492"/>
                  </a:cubicBezTo>
                  <a:cubicBezTo>
                    <a:pt x="227" y="475"/>
                    <a:pt x="230" y="462"/>
                    <a:pt x="240" y="449"/>
                  </a:cubicBezTo>
                  <a:cubicBezTo>
                    <a:pt x="241" y="447"/>
                    <a:pt x="243" y="445"/>
                    <a:pt x="245" y="443"/>
                  </a:cubicBezTo>
                  <a:cubicBezTo>
                    <a:pt x="335" y="354"/>
                    <a:pt x="424" y="262"/>
                    <a:pt x="516" y="174"/>
                  </a:cubicBezTo>
                  <a:cubicBezTo>
                    <a:pt x="634" y="62"/>
                    <a:pt x="775" y="0"/>
                    <a:pt x="939" y="0"/>
                  </a:cubicBezTo>
                  <a:cubicBezTo>
                    <a:pt x="971" y="0"/>
                    <a:pt x="1003" y="7"/>
                    <a:pt x="1035" y="11"/>
                  </a:cubicBezTo>
                  <a:cubicBezTo>
                    <a:pt x="1041" y="11"/>
                    <a:pt x="1047" y="14"/>
                    <a:pt x="1053" y="16"/>
                  </a:cubicBezTo>
                  <a:cubicBezTo>
                    <a:pt x="1053" y="18"/>
                    <a:pt x="1054" y="20"/>
                    <a:pt x="1054" y="22"/>
                  </a:cubicBezTo>
                  <a:close/>
                </a:path>
              </a:pathLst>
            </a:custGeom>
            <a:grpFill/>
            <a:ln>
              <a:noFill/>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chemeClr val="bg1"/>
                </a:solidFill>
                <a:effectLst/>
                <a:uLnTx/>
                <a:uFillTx/>
                <a:latin typeface="Calibri" panose="020F0502020204030204"/>
                <a:ea typeface="宋体" panose="02010600030101010101" pitchFamily="2" charset="-122"/>
              </a:endParaRPr>
            </a:p>
          </p:txBody>
        </p:sp>
        <p:sp>
          <p:nvSpPr>
            <p:cNvPr id="30" name="Freeform 7"/>
            <p:cNvSpPr>
              <a:spLocks/>
            </p:cNvSpPr>
            <p:nvPr/>
          </p:nvSpPr>
          <p:spPr bwMode="auto">
            <a:xfrm>
              <a:off x="273050" y="4295775"/>
              <a:ext cx="3778250" cy="3632200"/>
            </a:xfrm>
            <a:custGeom>
              <a:avLst/>
              <a:gdLst>
                <a:gd name="T0" fmla="*/ 835 w 1006"/>
                <a:gd name="T1" fmla="*/ 0 h 967"/>
                <a:gd name="T2" fmla="*/ 1006 w 1006"/>
                <a:gd name="T3" fmla="*/ 181 h 967"/>
                <a:gd name="T4" fmla="*/ 986 w 1006"/>
                <a:gd name="T5" fmla="*/ 193 h 967"/>
                <a:gd name="T6" fmla="*/ 741 w 1006"/>
                <a:gd name="T7" fmla="*/ 437 h 967"/>
                <a:gd name="T8" fmla="*/ 735 w 1006"/>
                <a:gd name="T9" fmla="*/ 468 h 967"/>
                <a:gd name="T10" fmla="*/ 475 w 1006"/>
                <a:gd name="T11" fmla="*/ 955 h 967"/>
                <a:gd name="T12" fmla="*/ 300 w 1006"/>
                <a:gd name="T13" fmla="*/ 944 h 967"/>
                <a:gd name="T14" fmla="*/ 288 w 1006"/>
                <a:gd name="T15" fmla="*/ 891 h 967"/>
                <a:gd name="T16" fmla="*/ 455 w 1006"/>
                <a:gd name="T17" fmla="*/ 724 h 967"/>
                <a:gd name="T18" fmla="*/ 454 w 1006"/>
                <a:gd name="T19" fmla="*/ 651 h 967"/>
                <a:gd name="T20" fmla="*/ 355 w 1006"/>
                <a:gd name="T21" fmla="*/ 552 h 967"/>
                <a:gd name="T22" fmla="*/ 291 w 1006"/>
                <a:gd name="T23" fmla="*/ 552 h 967"/>
                <a:gd name="T24" fmla="*/ 121 w 1006"/>
                <a:gd name="T25" fmla="*/ 722 h 967"/>
                <a:gd name="T26" fmla="*/ 66 w 1006"/>
                <a:gd name="T27" fmla="*/ 709 h 967"/>
                <a:gd name="T28" fmla="*/ 352 w 1006"/>
                <a:gd name="T29" fmla="*/ 252 h 967"/>
                <a:gd name="T30" fmla="*/ 545 w 1006"/>
                <a:gd name="T31" fmla="*/ 277 h 967"/>
                <a:gd name="T32" fmla="*/ 573 w 1006"/>
                <a:gd name="T33" fmla="*/ 271 h 967"/>
                <a:gd name="T34" fmla="*/ 823 w 1006"/>
                <a:gd name="T35" fmla="*/ 20 h 967"/>
                <a:gd name="T36" fmla="*/ 835 w 1006"/>
                <a:gd name="T37"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6" h="967">
                  <a:moveTo>
                    <a:pt x="835" y="0"/>
                  </a:moveTo>
                  <a:cubicBezTo>
                    <a:pt x="894" y="62"/>
                    <a:pt x="947" y="119"/>
                    <a:pt x="1006" y="181"/>
                  </a:cubicBezTo>
                  <a:cubicBezTo>
                    <a:pt x="999" y="185"/>
                    <a:pt x="992" y="188"/>
                    <a:pt x="986" y="193"/>
                  </a:cubicBezTo>
                  <a:cubicBezTo>
                    <a:pt x="905" y="274"/>
                    <a:pt x="823" y="356"/>
                    <a:pt x="741" y="437"/>
                  </a:cubicBezTo>
                  <a:cubicBezTo>
                    <a:pt x="731" y="447"/>
                    <a:pt x="730" y="454"/>
                    <a:pt x="735" y="468"/>
                  </a:cubicBezTo>
                  <a:cubicBezTo>
                    <a:pt x="821" y="677"/>
                    <a:pt x="696" y="910"/>
                    <a:pt x="475" y="955"/>
                  </a:cubicBezTo>
                  <a:cubicBezTo>
                    <a:pt x="416" y="967"/>
                    <a:pt x="357" y="962"/>
                    <a:pt x="300" y="944"/>
                  </a:cubicBezTo>
                  <a:cubicBezTo>
                    <a:pt x="268" y="933"/>
                    <a:pt x="264" y="915"/>
                    <a:pt x="288" y="891"/>
                  </a:cubicBezTo>
                  <a:cubicBezTo>
                    <a:pt x="343" y="835"/>
                    <a:pt x="399" y="780"/>
                    <a:pt x="455" y="724"/>
                  </a:cubicBezTo>
                  <a:cubicBezTo>
                    <a:pt x="482" y="697"/>
                    <a:pt x="482" y="679"/>
                    <a:pt x="454" y="651"/>
                  </a:cubicBezTo>
                  <a:cubicBezTo>
                    <a:pt x="421" y="618"/>
                    <a:pt x="388" y="585"/>
                    <a:pt x="355" y="552"/>
                  </a:cubicBezTo>
                  <a:cubicBezTo>
                    <a:pt x="333" y="530"/>
                    <a:pt x="313" y="530"/>
                    <a:pt x="291" y="552"/>
                  </a:cubicBezTo>
                  <a:cubicBezTo>
                    <a:pt x="234" y="609"/>
                    <a:pt x="178" y="665"/>
                    <a:pt x="121" y="722"/>
                  </a:cubicBezTo>
                  <a:cubicBezTo>
                    <a:pt x="95" y="747"/>
                    <a:pt x="78" y="743"/>
                    <a:pt x="66" y="709"/>
                  </a:cubicBezTo>
                  <a:cubicBezTo>
                    <a:pt x="0" y="505"/>
                    <a:pt x="139" y="283"/>
                    <a:pt x="352" y="252"/>
                  </a:cubicBezTo>
                  <a:cubicBezTo>
                    <a:pt x="419" y="243"/>
                    <a:pt x="483" y="250"/>
                    <a:pt x="545" y="277"/>
                  </a:cubicBezTo>
                  <a:cubicBezTo>
                    <a:pt x="557" y="282"/>
                    <a:pt x="564" y="280"/>
                    <a:pt x="573" y="271"/>
                  </a:cubicBezTo>
                  <a:cubicBezTo>
                    <a:pt x="656" y="187"/>
                    <a:pt x="739" y="104"/>
                    <a:pt x="823" y="20"/>
                  </a:cubicBezTo>
                  <a:cubicBezTo>
                    <a:pt x="828" y="15"/>
                    <a:pt x="830" y="8"/>
                    <a:pt x="835" y="0"/>
                  </a:cubicBezTo>
                  <a:close/>
                </a:path>
              </a:pathLst>
            </a:custGeom>
            <a:grpFill/>
            <a:ln>
              <a:noFill/>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chemeClr val="bg1"/>
                </a:solidFill>
                <a:effectLst/>
                <a:uLnTx/>
                <a:uFillTx/>
                <a:latin typeface="Calibri" panose="020F0502020204030204"/>
                <a:ea typeface="宋体" panose="02010600030101010101" pitchFamily="2" charset="-122"/>
              </a:endParaRPr>
            </a:p>
          </p:txBody>
        </p:sp>
        <p:sp>
          <p:nvSpPr>
            <p:cNvPr id="31" name="Freeform 8"/>
            <p:cNvSpPr>
              <a:spLocks/>
            </p:cNvSpPr>
            <p:nvPr/>
          </p:nvSpPr>
          <p:spPr bwMode="auto">
            <a:xfrm>
              <a:off x="4595813" y="165100"/>
              <a:ext cx="3743325" cy="3590925"/>
            </a:xfrm>
            <a:custGeom>
              <a:avLst/>
              <a:gdLst>
                <a:gd name="T0" fmla="*/ 171 w 997"/>
                <a:gd name="T1" fmla="*/ 956 h 956"/>
                <a:gd name="T2" fmla="*/ 0 w 997"/>
                <a:gd name="T3" fmla="*/ 793 h 956"/>
                <a:gd name="T4" fmla="*/ 15 w 997"/>
                <a:gd name="T5" fmla="*/ 777 h 956"/>
                <a:gd name="T6" fmla="*/ 254 w 997"/>
                <a:gd name="T7" fmla="*/ 538 h 956"/>
                <a:gd name="T8" fmla="*/ 262 w 997"/>
                <a:gd name="T9" fmla="*/ 506 h 956"/>
                <a:gd name="T10" fmla="*/ 607 w 997"/>
                <a:gd name="T11" fmla="*/ 14 h 956"/>
                <a:gd name="T12" fmla="*/ 695 w 997"/>
                <a:gd name="T13" fmla="*/ 30 h 956"/>
                <a:gd name="T14" fmla="*/ 709 w 997"/>
                <a:gd name="T15" fmla="*/ 83 h 956"/>
                <a:gd name="T16" fmla="*/ 542 w 997"/>
                <a:gd name="T17" fmla="*/ 250 h 956"/>
                <a:gd name="T18" fmla="*/ 543 w 997"/>
                <a:gd name="T19" fmla="*/ 323 h 956"/>
                <a:gd name="T20" fmla="*/ 642 w 997"/>
                <a:gd name="T21" fmla="*/ 422 h 956"/>
                <a:gd name="T22" fmla="*/ 706 w 997"/>
                <a:gd name="T23" fmla="*/ 422 h 956"/>
                <a:gd name="T24" fmla="*/ 876 w 997"/>
                <a:gd name="T25" fmla="*/ 252 h 956"/>
                <a:gd name="T26" fmla="*/ 930 w 997"/>
                <a:gd name="T27" fmla="*/ 265 h 956"/>
                <a:gd name="T28" fmla="*/ 645 w 997"/>
                <a:gd name="T29" fmla="*/ 722 h 956"/>
                <a:gd name="T30" fmla="*/ 452 w 997"/>
                <a:gd name="T31" fmla="*/ 697 h 956"/>
                <a:gd name="T32" fmla="*/ 424 w 997"/>
                <a:gd name="T33" fmla="*/ 703 h 956"/>
                <a:gd name="T34" fmla="*/ 188 w 997"/>
                <a:gd name="T35" fmla="*/ 939 h 956"/>
                <a:gd name="T36" fmla="*/ 171 w 997"/>
                <a:gd name="T37" fmla="*/ 95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7" h="956">
                  <a:moveTo>
                    <a:pt x="171" y="956"/>
                  </a:moveTo>
                  <a:cubicBezTo>
                    <a:pt x="114" y="902"/>
                    <a:pt x="58" y="848"/>
                    <a:pt x="0" y="793"/>
                  </a:cubicBezTo>
                  <a:cubicBezTo>
                    <a:pt x="6" y="787"/>
                    <a:pt x="10" y="782"/>
                    <a:pt x="15" y="777"/>
                  </a:cubicBezTo>
                  <a:cubicBezTo>
                    <a:pt x="95" y="697"/>
                    <a:pt x="174" y="617"/>
                    <a:pt x="254" y="538"/>
                  </a:cubicBezTo>
                  <a:cubicBezTo>
                    <a:pt x="265" y="528"/>
                    <a:pt x="268" y="520"/>
                    <a:pt x="262" y="506"/>
                  </a:cubicBezTo>
                  <a:cubicBezTo>
                    <a:pt x="161" y="265"/>
                    <a:pt x="347" y="0"/>
                    <a:pt x="607" y="14"/>
                  </a:cubicBezTo>
                  <a:cubicBezTo>
                    <a:pt x="637" y="15"/>
                    <a:pt x="667" y="22"/>
                    <a:pt x="695" y="30"/>
                  </a:cubicBezTo>
                  <a:cubicBezTo>
                    <a:pt x="729" y="39"/>
                    <a:pt x="733" y="59"/>
                    <a:pt x="709" y="83"/>
                  </a:cubicBezTo>
                  <a:cubicBezTo>
                    <a:pt x="653" y="139"/>
                    <a:pt x="598" y="194"/>
                    <a:pt x="542" y="250"/>
                  </a:cubicBezTo>
                  <a:cubicBezTo>
                    <a:pt x="515" y="277"/>
                    <a:pt x="515" y="295"/>
                    <a:pt x="543" y="323"/>
                  </a:cubicBezTo>
                  <a:cubicBezTo>
                    <a:pt x="576" y="356"/>
                    <a:pt x="609" y="389"/>
                    <a:pt x="642" y="422"/>
                  </a:cubicBezTo>
                  <a:cubicBezTo>
                    <a:pt x="664" y="444"/>
                    <a:pt x="684" y="444"/>
                    <a:pt x="706" y="422"/>
                  </a:cubicBezTo>
                  <a:cubicBezTo>
                    <a:pt x="763" y="365"/>
                    <a:pt x="819" y="308"/>
                    <a:pt x="876" y="252"/>
                  </a:cubicBezTo>
                  <a:cubicBezTo>
                    <a:pt x="901" y="226"/>
                    <a:pt x="919" y="231"/>
                    <a:pt x="930" y="265"/>
                  </a:cubicBezTo>
                  <a:cubicBezTo>
                    <a:pt x="997" y="469"/>
                    <a:pt x="858" y="691"/>
                    <a:pt x="645" y="722"/>
                  </a:cubicBezTo>
                  <a:cubicBezTo>
                    <a:pt x="578" y="731"/>
                    <a:pt x="514" y="724"/>
                    <a:pt x="452" y="697"/>
                  </a:cubicBezTo>
                  <a:cubicBezTo>
                    <a:pt x="440" y="692"/>
                    <a:pt x="433" y="694"/>
                    <a:pt x="424" y="703"/>
                  </a:cubicBezTo>
                  <a:cubicBezTo>
                    <a:pt x="346" y="782"/>
                    <a:pt x="267" y="861"/>
                    <a:pt x="188" y="939"/>
                  </a:cubicBezTo>
                  <a:cubicBezTo>
                    <a:pt x="183" y="945"/>
                    <a:pt x="178" y="949"/>
                    <a:pt x="171" y="956"/>
                  </a:cubicBezTo>
                  <a:close/>
                </a:path>
              </a:pathLst>
            </a:custGeom>
            <a:grpFill/>
            <a:ln>
              <a:noFill/>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chemeClr val="bg1"/>
                </a:solidFill>
                <a:effectLst/>
                <a:uLnTx/>
                <a:uFillTx/>
                <a:latin typeface="Calibri" panose="020F0502020204030204"/>
                <a:ea typeface="宋体" panose="02010600030101010101" pitchFamily="2" charset="-122"/>
              </a:endParaRPr>
            </a:p>
          </p:txBody>
        </p:sp>
      </p:grpSp>
      <p:sp>
        <p:nvSpPr>
          <p:cNvPr id="32" name="任意多边形 31"/>
          <p:cNvSpPr/>
          <p:nvPr/>
        </p:nvSpPr>
        <p:spPr>
          <a:xfrm rot="9000000">
            <a:off x="5802445" y="4259367"/>
            <a:ext cx="1572664" cy="139129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00F1FF"/>
          </a:solidFill>
          <a:ln w="12700" cap="flat" cmpd="sng" algn="ctr">
            <a:noFill/>
            <a:prstDash val="solid"/>
            <a:miter lim="800000"/>
          </a:ln>
          <a:effectLst/>
        </p:spPr>
        <p:txBody>
          <a:bodyPr lIns="91428" tIns="45713" rIns="91428" bIns="45713" rtlCol="0" anchor="ctr"/>
          <a:lstStyle/>
          <a:p>
            <a:pPr marL="0" marR="0" lvl="0" indent="0" algn="ctr" defTabSz="914423" eaLnBrk="1" fontAlgn="auto" latinLnBrk="0" hangingPunct="1">
              <a:lnSpc>
                <a:spcPct val="100000"/>
              </a:lnSpc>
              <a:spcBef>
                <a:spcPts val="0"/>
              </a:spcBef>
              <a:spcAft>
                <a:spcPts val="0"/>
              </a:spcAft>
              <a:buClrTx/>
              <a:buSzTx/>
              <a:buFontTx/>
              <a:buNone/>
              <a:tabLst/>
              <a:defRPr/>
            </a:pPr>
            <a:endParaRPr kumimoji="0" lang="zh-CN" altLang="en-US" sz="2489"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endParaRPr>
          </a:p>
        </p:txBody>
      </p:sp>
      <p:grpSp>
        <p:nvGrpSpPr>
          <p:cNvPr id="33" name="组合 32"/>
          <p:cNvGrpSpPr/>
          <p:nvPr/>
        </p:nvGrpSpPr>
        <p:grpSpPr>
          <a:xfrm>
            <a:off x="6190344" y="4710508"/>
            <a:ext cx="786660" cy="505857"/>
            <a:chOff x="655638" y="788988"/>
            <a:chExt cx="6742112" cy="4337050"/>
          </a:xfrm>
          <a:solidFill>
            <a:sysClr val="window" lastClr="FFFFFF"/>
          </a:solidFill>
        </p:grpSpPr>
        <p:sp>
          <p:nvSpPr>
            <p:cNvPr id="34" name="Freeform 6"/>
            <p:cNvSpPr>
              <a:spLocks/>
            </p:cNvSpPr>
            <p:nvPr/>
          </p:nvSpPr>
          <p:spPr bwMode="auto">
            <a:xfrm>
              <a:off x="1914525" y="788988"/>
              <a:ext cx="4202113" cy="4337050"/>
            </a:xfrm>
            <a:custGeom>
              <a:avLst/>
              <a:gdLst>
                <a:gd name="T0" fmla="*/ 8 w 1119"/>
                <a:gd name="T1" fmla="*/ 1154 h 1154"/>
                <a:gd name="T2" fmla="*/ 216 w 1119"/>
                <a:gd name="T3" fmla="*/ 887 h 1154"/>
                <a:gd name="T4" fmla="*/ 369 w 1119"/>
                <a:gd name="T5" fmla="*/ 851 h 1154"/>
                <a:gd name="T6" fmla="*/ 419 w 1119"/>
                <a:gd name="T7" fmla="*/ 784 h 1154"/>
                <a:gd name="T8" fmla="*/ 419 w 1119"/>
                <a:gd name="T9" fmla="*/ 764 h 1154"/>
                <a:gd name="T10" fmla="*/ 397 w 1119"/>
                <a:gd name="T11" fmla="*/ 688 h 1154"/>
                <a:gd name="T12" fmla="*/ 367 w 1119"/>
                <a:gd name="T13" fmla="*/ 597 h 1154"/>
                <a:gd name="T14" fmla="*/ 362 w 1119"/>
                <a:gd name="T15" fmla="*/ 556 h 1154"/>
                <a:gd name="T16" fmla="*/ 327 w 1119"/>
                <a:gd name="T17" fmla="*/ 519 h 1154"/>
                <a:gd name="T18" fmla="*/ 305 w 1119"/>
                <a:gd name="T19" fmla="*/ 436 h 1154"/>
                <a:gd name="T20" fmla="*/ 324 w 1119"/>
                <a:gd name="T21" fmla="*/ 381 h 1154"/>
                <a:gd name="T22" fmla="*/ 309 w 1119"/>
                <a:gd name="T23" fmla="*/ 195 h 1154"/>
                <a:gd name="T24" fmla="*/ 509 w 1119"/>
                <a:gd name="T25" fmla="*/ 7 h 1154"/>
                <a:gd name="T26" fmla="*/ 663 w 1119"/>
                <a:gd name="T27" fmla="*/ 19 h 1154"/>
                <a:gd name="T28" fmla="*/ 821 w 1119"/>
                <a:gd name="T29" fmla="*/ 233 h 1154"/>
                <a:gd name="T30" fmla="*/ 801 w 1119"/>
                <a:gd name="T31" fmla="*/ 381 h 1154"/>
                <a:gd name="T32" fmla="*/ 821 w 1119"/>
                <a:gd name="T33" fmla="*/ 432 h 1154"/>
                <a:gd name="T34" fmla="*/ 794 w 1119"/>
                <a:gd name="T35" fmla="*/ 530 h 1154"/>
                <a:gd name="T36" fmla="*/ 769 w 1119"/>
                <a:gd name="T37" fmla="*/ 559 h 1154"/>
                <a:gd name="T38" fmla="*/ 765 w 1119"/>
                <a:gd name="T39" fmla="*/ 556 h 1154"/>
                <a:gd name="T40" fmla="*/ 753 w 1119"/>
                <a:gd name="T41" fmla="*/ 630 h 1154"/>
                <a:gd name="T42" fmla="*/ 716 w 1119"/>
                <a:gd name="T43" fmla="*/ 706 h 1154"/>
                <a:gd name="T44" fmla="*/ 706 w 1119"/>
                <a:gd name="T45" fmla="*/ 733 h 1154"/>
                <a:gd name="T46" fmla="*/ 710 w 1119"/>
                <a:gd name="T47" fmla="*/ 806 h 1154"/>
                <a:gd name="T48" fmla="*/ 740 w 1119"/>
                <a:gd name="T49" fmla="*/ 844 h 1154"/>
                <a:gd name="T50" fmla="*/ 871 w 1119"/>
                <a:gd name="T51" fmla="*/ 878 h 1154"/>
                <a:gd name="T52" fmla="*/ 1088 w 1119"/>
                <a:gd name="T53" fmla="*/ 1023 h 1154"/>
                <a:gd name="T54" fmla="*/ 1119 w 1119"/>
                <a:gd name="T55" fmla="*/ 1154 h 1154"/>
                <a:gd name="T56" fmla="*/ 8 w 1119"/>
                <a:gd name="T57" fmla="*/ 1154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9" h="1154">
                  <a:moveTo>
                    <a:pt x="8" y="1154"/>
                  </a:moveTo>
                  <a:cubicBezTo>
                    <a:pt x="0" y="1032"/>
                    <a:pt x="92" y="915"/>
                    <a:pt x="216" y="887"/>
                  </a:cubicBezTo>
                  <a:cubicBezTo>
                    <a:pt x="267" y="875"/>
                    <a:pt x="318" y="863"/>
                    <a:pt x="369" y="851"/>
                  </a:cubicBezTo>
                  <a:cubicBezTo>
                    <a:pt x="405" y="843"/>
                    <a:pt x="420" y="820"/>
                    <a:pt x="419" y="784"/>
                  </a:cubicBezTo>
                  <a:cubicBezTo>
                    <a:pt x="418" y="778"/>
                    <a:pt x="419" y="771"/>
                    <a:pt x="419" y="764"/>
                  </a:cubicBezTo>
                  <a:cubicBezTo>
                    <a:pt x="424" y="736"/>
                    <a:pt x="419" y="711"/>
                    <a:pt x="397" y="688"/>
                  </a:cubicBezTo>
                  <a:cubicBezTo>
                    <a:pt x="374" y="664"/>
                    <a:pt x="373" y="629"/>
                    <a:pt x="367" y="597"/>
                  </a:cubicBezTo>
                  <a:cubicBezTo>
                    <a:pt x="365" y="584"/>
                    <a:pt x="364" y="570"/>
                    <a:pt x="362" y="556"/>
                  </a:cubicBezTo>
                  <a:cubicBezTo>
                    <a:pt x="339" y="554"/>
                    <a:pt x="332" y="538"/>
                    <a:pt x="327" y="519"/>
                  </a:cubicBezTo>
                  <a:cubicBezTo>
                    <a:pt x="320" y="491"/>
                    <a:pt x="311" y="464"/>
                    <a:pt x="305" y="436"/>
                  </a:cubicBezTo>
                  <a:cubicBezTo>
                    <a:pt x="301" y="415"/>
                    <a:pt x="300" y="393"/>
                    <a:pt x="324" y="381"/>
                  </a:cubicBezTo>
                  <a:cubicBezTo>
                    <a:pt x="305" y="320"/>
                    <a:pt x="298" y="257"/>
                    <a:pt x="309" y="195"/>
                  </a:cubicBezTo>
                  <a:cubicBezTo>
                    <a:pt x="326" y="96"/>
                    <a:pt x="408" y="21"/>
                    <a:pt x="509" y="7"/>
                  </a:cubicBezTo>
                  <a:cubicBezTo>
                    <a:pt x="562" y="0"/>
                    <a:pt x="613" y="1"/>
                    <a:pt x="663" y="19"/>
                  </a:cubicBezTo>
                  <a:cubicBezTo>
                    <a:pt x="758" y="52"/>
                    <a:pt x="818" y="132"/>
                    <a:pt x="821" y="233"/>
                  </a:cubicBezTo>
                  <a:cubicBezTo>
                    <a:pt x="822" y="283"/>
                    <a:pt x="819" y="333"/>
                    <a:pt x="801" y="381"/>
                  </a:cubicBezTo>
                  <a:cubicBezTo>
                    <a:pt x="824" y="391"/>
                    <a:pt x="826" y="412"/>
                    <a:pt x="821" y="432"/>
                  </a:cubicBezTo>
                  <a:cubicBezTo>
                    <a:pt x="814" y="465"/>
                    <a:pt x="806" y="498"/>
                    <a:pt x="794" y="530"/>
                  </a:cubicBezTo>
                  <a:cubicBezTo>
                    <a:pt x="791" y="541"/>
                    <a:pt x="778" y="550"/>
                    <a:pt x="769" y="559"/>
                  </a:cubicBezTo>
                  <a:cubicBezTo>
                    <a:pt x="768" y="558"/>
                    <a:pt x="766" y="557"/>
                    <a:pt x="765" y="556"/>
                  </a:cubicBezTo>
                  <a:cubicBezTo>
                    <a:pt x="761" y="580"/>
                    <a:pt x="757" y="605"/>
                    <a:pt x="753" y="630"/>
                  </a:cubicBezTo>
                  <a:cubicBezTo>
                    <a:pt x="748" y="659"/>
                    <a:pt x="735" y="684"/>
                    <a:pt x="716" y="706"/>
                  </a:cubicBezTo>
                  <a:cubicBezTo>
                    <a:pt x="710" y="713"/>
                    <a:pt x="706" y="724"/>
                    <a:pt x="706" y="733"/>
                  </a:cubicBezTo>
                  <a:cubicBezTo>
                    <a:pt x="706" y="757"/>
                    <a:pt x="709" y="782"/>
                    <a:pt x="710" y="806"/>
                  </a:cubicBezTo>
                  <a:cubicBezTo>
                    <a:pt x="711" y="827"/>
                    <a:pt x="722" y="839"/>
                    <a:pt x="740" y="844"/>
                  </a:cubicBezTo>
                  <a:cubicBezTo>
                    <a:pt x="783" y="856"/>
                    <a:pt x="826" y="871"/>
                    <a:pt x="871" y="878"/>
                  </a:cubicBezTo>
                  <a:cubicBezTo>
                    <a:pt x="965" y="895"/>
                    <a:pt x="1041" y="937"/>
                    <a:pt x="1088" y="1023"/>
                  </a:cubicBezTo>
                  <a:cubicBezTo>
                    <a:pt x="1110" y="1063"/>
                    <a:pt x="1119" y="1107"/>
                    <a:pt x="1119" y="1154"/>
                  </a:cubicBezTo>
                  <a:cubicBezTo>
                    <a:pt x="749" y="1154"/>
                    <a:pt x="379" y="1154"/>
                    <a:pt x="8" y="1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chemeClr val="bg1"/>
                </a:solidFill>
                <a:effectLst/>
                <a:uLnTx/>
                <a:uFillTx/>
                <a:latin typeface="Calibri" panose="020F0502020204030204"/>
                <a:ea typeface="宋体" panose="02010600030101010101" pitchFamily="2" charset="-122"/>
              </a:endParaRPr>
            </a:p>
          </p:txBody>
        </p:sp>
        <p:sp>
          <p:nvSpPr>
            <p:cNvPr id="35" name="Freeform 7"/>
            <p:cNvSpPr>
              <a:spLocks/>
            </p:cNvSpPr>
            <p:nvPr/>
          </p:nvSpPr>
          <p:spPr bwMode="auto">
            <a:xfrm>
              <a:off x="5264150" y="1517650"/>
              <a:ext cx="2133600" cy="2890838"/>
            </a:xfrm>
            <a:custGeom>
              <a:avLst/>
              <a:gdLst>
                <a:gd name="T0" fmla="*/ 568 w 568"/>
                <a:gd name="T1" fmla="*/ 769 h 769"/>
                <a:gd name="T2" fmla="*/ 544 w 568"/>
                <a:gd name="T3" fmla="*/ 769 h 769"/>
                <a:gd name="T4" fmla="*/ 270 w 568"/>
                <a:gd name="T5" fmla="*/ 769 h 769"/>
                <a:gd name="T6" fmla="*/ 237 w 568"/>
                <a:gd name="T7" fmla="*/ 752 h 769"/>
                <a:gd name="T8" fmla="*/ 40 w 568"/>
                <a:gd name="T9" fmla="*/ 630 h 769"/>
                <a:gd name="T10" fmla="*/ 20 w 568"/>
                <a:gd name="T11" fmla="*/ 628 h 769"/>
                <a:gd name="T12" fmla="*/ 42 w 568"/>
                <a:gd name="T13" fmla="*/ 597 h 769"/>
                <a:gd name="T14" fmla="*/ 107 w 568"/>
                <a:gd name="T15" fmla="*/ 579 h 769"/>
                <a:gd name="T16" fmla="*/ 136 w 568"/>
                <a:gd name="T17" fmla="*/ 539 h 769"/>
                <a:gd name="T18" fmla="*/ 135 w 568"/>
                <a:gd name="T19" fmla="*/ 506 h 769"/>
                <a:gd name="T20" fmla="*/ 0 w 568"/>
                <a:gd name="T21" fmla="*/ 468 h 769"/>
                <a:gd name="T22" fmla="*/ 39 w 568"/>
                <a:gd name="T23" fmla="*/ 250 h 769"/>
                <a:gd name="T24" fmla="*/ 39 w 568"/>
                <a:gd name="T25" fmla="*/ 200 h 769"/>
                <a:gd name="T26" fmla="*/ 46 w 568"/>
                <a:gd name="T27" fmla="*/ 144 h 769"/>
                <a:gd name="T28" fmla="*/ 209 w 568"/>
                <a:gd name="T29" fmla="*/ 2 h 769"/>
                <a:gd name="T30" fmla="*/ 289 w 568"/>
                <a:gd name="T31" fmla="*/ 7 h 769"/>
                <a:gd name="T32" fmla="*/ 415 w 568"/>
                <a:gd name="T33" fmla="*/ 150 h 769"/>
                <a:gd name="T34" fmla="*/ 420 w 568"/>
                <a:gd name="T35" fmla="*/ 238 h 769"/>
                <a:gd name="T36" fmla="*/ 419 w 568"/>
                <a:gd name="T37" fmla="*/ 334 h 769"/>
                <a:gd name="T38" fmla="*/ 457 w 568"/>
                <a:gd name="T39" fmla="*/ 468 h 769"/>
                <a:gd name="T40" fmla="*/ 323 w 568"/>
                <a:gd name="T41" fmla="*/ 502 h 769"/>
                <a:gd name="T42" fmla="*/ 325 w 568"/>
                <a:gd name="T43" fmla="*/ 560 h 769"/>
                <a:gd name="T44" fmla="*/ 351 w 568"/>
                <a:gd name="T45" fmla="*/ 581 h 769"/>
                <a:gd name="T46" fmla="*/ 447 w 568"/>
                <a:gd name="T47" fmla="*/ 609 h 769"/>
                <a:gd name="T48" fmla="*/ 565 w 568"/>
                <a:gd name="T49" fmla="*/ 746 h 769"/>
                <a:gd name="T50" fmla="*/ 568 w 568"/>
                <a:gd name="T51"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8" h="769">
                  <a:moveTo>
                    <a:pt x="568" y="769"/>
                  </a:moveTo>
                  <a:cubicBezTo>
                    <a:pt x="558" y="769"/>
                    <a:pt x="551" y="769"/>
                    <a:pt x="544" y="769"/>
                  </a:cubicBezTo>
                  <a:cubicBezTo>
                    <a:pt x="452" y="769"/>
                    <a:pt x="361" y="769"/>
                    <a:pt x="270" y="769"/>
                  </a:cubicBezTo>
                  <a:cubicBezTo>
                    <a:pt x="254" y="769"/>
                    <a:pt x="247" y="765"/>
                    <a:pt x="237" y="752"/>
                  </a:cubicBezTo>
                  <a:cubicBezTo>
                    <a:pt x="188" y="685"/>
                    <a:pt x="126" y="637"/>
                    <a:pt x="40" y="630"/>
                  </a:cubicBezTo>
                  <a:cubicBezTo>
                    <a:pt x="33" y="629"/>
                    <a:pt x="27" y="628"/>
                    <a:pt x="20" y="628"/>
                  </a:cubicBezTo>
                  <a:cubicBezTo>
                    <a:pt x="14" y="607"/>
                    <a:pt x="28" y="602"/>
                    <a:pt x="42" y="597"/>
                  </a:cubicBezTo>
                  <a:cubicBezTo>
                    <a:pt x="63" y="591"/>
                    <a:pt x="85" y="584"/>
                    <a:pt x="107" y="579"/>
                  </a:cubicBezTo>
                  <a:cubicBezTo>
                    <a:pt x="129" y="574"/>
                    <a:pt x="138" y="561"/>
                    <a:pt x="136" y="539"/>
                  </a:cubicBezTo>
                  <a:cubicBezTo>
                    <a:pt x="134" y="528"/>
                    <a:pt x="135" y="518"/>
                    <a:pt x="135" y="506"/>
                  </a:cubicBezTo>
                  <a:cubicBezTo>
                    <a:pt x="88" y="499"/>
                    <a:pt x="42" y="498"/>
                    <a:pt x="0" y="468"/>
                  </a:cubicBezTo>
                  <a:cubicBezTo>
                    <a:pt x="46" y="401"/>
                    <a:pt x="40" y="325"/>
                    <a:pt x="39" y="250"/>
                  </a:cubicBezTo>
                  <a:cubicBezTo>
                    <a:pt x="39" y="233"/>
                    <a:pt x="38" y="216"/>
                    <a:pt x="39" y="200"/>
                  </a:cubicBezTo>
                  <a:cubicBezTo>
                    <a:pt x="41" y="181"/>
                    <a:pt x="42" y="162"/>
                    <a:pt x="46" y="144"/>
                  </a:cubicBezTo>
                  <a:cubicBezTo>
                    <a:pt x="64" y="56"/>
                    <a:pt x="120" y="7"/>
                    <a:pt x="209" y="2"/>
                  </a:cubicBezTo>
                  <a:cubicBezTo>
                    <a:pt x="236" y="0"/>
                    <a:pt x="263" y="2"/>
                    <a:pt x="289" y="7"/>
                  </a:cubicBezTo>
                  <a:cubicBezTo>
                    <a:pt x="359" y="22"/>
                    <a:pt x="403" y="73"/>
                    <a:pt x="415" y="150"/>
                  </a:cubicBezTo>
                  <a:cubicBezTo>
                    <a:pt x="419" y="179"/>
                    <a:pt x="419" y="209"/>
                    <a:pt x="420" y="238"/>
                  </a:cubicBezTo>
                  <a:cubicBezTo>
                    <a:pt x="420" y="270"/>
                    <a:pt x="419" y="302"/>
                    <a:pt x="419" y="334"/>
                  </a:cubicBezTo>
                  <a:cubicBezTo>
                    <a:pt x="419" y="381"/>
                    <a:pt x="427" y="427"/>
                    <a:pt x="457" y="468"/>
                  </a:cubicBezTo>
                  <a:cubicBezTo>
                    <a:pt x="417" y="497"/>
                    <a:pt x="371" y="497"/>
                    <a:pt x="323" y="502"/>
                  </a:cubicBezTo>
                  <a:cubicBezTo>
                    <a:pt x="323" y="521"/>
                    <a:pt x="321" y="541"/>
                    <a:pt x="325" y="560"/>
                  </a:cubicBezTo>
                  <a:cubicBezTo>
                    <a:pt x="327" y="569"/>
                    <a:pt x="341" y="578"/>
                    <a:pt x="351" y="581"/>
                  </a:cubicBezTo>
                  <a:cubicBezTo>
                    <a:pt x="382" y="592"/>
                    <a:pt x="414" y="601"/>
                    <a:pt x="447" y="609"/>
                  </a:cubicBezTo>
                  <a:cubicBezTo>
                    <a:pt x="517" y="628"/>
                    <a:pt x="550" y="679"/>
                    <a:pt x="565" y="746"/>
                  </a:cubicBezTo>
                  <a:cubicBezTo>
                    <a:pt x="566" y="752"/>
                    <a:pt x="566" y="759"/>
                    <a:pt x="568" y="7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chemeClr val="bg1"/>
                </a:solidFill>
                <a:effectLst/>
                <a:uLnTx/>
                <a:uFillTx/>
                <a:latin typeface="Calibri" panose="020F0502020204030204"/>
                <a:ea typeface="宋体" panose="02010600030101010101" pitchFamily="2" charset="-122"/>
              </a:endParaRPr>
            </a:p>
          </p:txBody>
        </p:sp>
        <p:sp>
          <p:nvSpPr>
            <p:cNvPr id="36" name="Freeform 8"/>
            <p:cNvSpPr>
              <a:spLocks/>
            </p:cNvSpPr>
            <p:nvPr/>
          </p:nvSpPr>
          <p:spPr bwMode="auto">
            <a:xfrm>
              <a:off x="655638" y="1484313"/>
              <a:ext cx="2133600" cy="2924175"/>
            </a:xfrm>
            <a:custGeom>
              <a:avLst/>
              <a:gdLst>
                <a:gd name="T0" fmla="*/ 245 w 568"/>
                <a:gd name="T1" fmla="*/ 511 h 778"/>
                <a:gd name="T2" fmla="*/ 112 w 568"/>
                <a:gd name="T3" fmla="*/ 478 h 778"/>
                <a:gd name="T4" fmla="*/ 151 w 568"/>
                <a:gd name="T5" fmla="*/ 318 h 778"/>
                <a:gd name="T6" fmla="*/ 153 w 568"/>
                <a:gd name="T7" fmla="*/ 171 h 778"/>
                <a:gd name="T8" fmla="*/ 366 w 568"/>
                <a:gd name="T9" fmla="*/ 12 h 778"/>
                <a:gd name="T10" fmla="*/ 526 w 568"/>
                <a:gd name="T11" fmla="*/ 178 h 778"/>
                <a:gd name="T12" fmla="*/ 529 w 568"/>
                <a:gd name="T13" fmla="*/ 275 h 778"/>
                <a:gd name="T14" fmla="*/ 568 w 568"/>
                <a:gd name="T15" fmla="*/ 476 h 778"/>
                <a:gd name="T16" fmla="*/ 434 w 568"/>
                <a:gd name="T17" fmla="*/ 514 h 778"/>
                <a:gd name="T18" fmla="*/ 435 w 568"/>
                <a:gd name="T19" fmla="*/ 564 h 778"/>
                <a:gd name="T20" fmla="*/ 450 w 568"/>
                <a:gd name="T21" fmla="*/ 582 h 778"/>
                <a:gd name="T22" fmla="*/ 514 w 568"/>
                <a:gd name="T23" fmla="*/ 603 h 778"/>
                <a:gd name="T24" fmla="*/ 540 w 568"/>
                <a:gd name="T25" fmla="*/ 612 h 778"/>
                <a:gd name="T26" fmla="*/ 550 w 568"/>
                <a:gd name="T27" fmla="*/ 630 h 778"/>
                <a:gd name="T28" fmla="*/ 534 w 568"/>
                <a:gd name="T29" fmla="*/ 638 h 778"/>
                <a:gd name="T30" fmla="*/ 326 w 568"/>
                <a:gd name="T31" fmla="*/ 769 h 778"/>
                <a:gd name="T32" fmla="*/ 313 w 568"/>
                <a:gd name="T33" fmla="*/ 778 h 778"/>
                <a:gd name="T34" fmla="*/ 7 w 568"/>
                <a:gd name="T35" fmla="*/ 778 h 778"/>
                <a:gd name="T36" fmla="*/ 3 w 568"/>
                <a:gd name="T37" fmla="*/ 776 h 778"/>
                <a:gd name="T38" fmla="*/ 102 w 568"/>
                <a:gd name="T39" fmla="*/ 626 h 778"/>
                <a:gd name="T40" fmla="*/ 186 w 568"/>
                <a:gd name="T41" fmla="*/ 601 h 778"/>
                <a:gd name="T42" fmla="*/ 245 w 568"/>
                <a:gd name="T43" fmla="*/ 511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8" h="778">
                  <a:moveTo>
                    <a:pt x="245" y="511"/>
                  </a:moveTo>
                  <a:cubicBezTo>
                    <a:pt x="199" y="507"/>
                    <a:pt x="153" y="506"/>
                    <a:pt x="112" y="478"/>
                  </a:cubicBezTo>
                  <a:cubicBezTo>
                    <a:pt x="148" y="429"/>
                    <a:pt x="151" y="374"/>
                    <a:pt x="151" y="318"/>
                  </a:cubicBezTo>
                  <a:cubicBezTo>
                    <a:pt x="150" y="269"/>
                    <a:pt x="147" y="219"/>
                    <a:pt x="153" y="171"/>
                  </a:cubicBezTo>
                  <a:cubicBezTo>
                    <a:pt x="168" y="44"/>
                    <a:pt x="253" y="0"/>
                    <a:pt x="366" y="12"/>
                  </a:cubicBezTo>
                  <a:cubicBezTo>
                    <a:pt x="463" y="22"/>
                    <a:pt x="517" y="80"/>
                    <a:pt x="526" y="178"/>
                  </a:cubicBezTo>
                  <a:cubicBezTo>
                    <a:pt x="529" y="210"/>
                    <a:pt x="530" y="243"/>
                    <a:pt x="529" y="275"/>
                  </a:cubicBezTo>
                  <a:cubicBezTo>
                    <a:pt x="528" y="345"/>
                    <a:pt x="527" y="414"/>
                    <a:pt x="568" y="476"/>
                  </a:cubicBezTo>
                  <a:cubicBezTo>
                    <a:pt x="528" y="506"/>
                    <a:pt x="481" y="508"/>
                    <a:pt x="434" y="514"/>
                  </a:cubicBezTo>
                  <a:cubicBezTo>
                    <a:pt x="434" y="531"/>
                    <a:pt x="433" y="548"/>
                    <a:pt x="435" y="564"/>
                  </a:cubicBezTo>
                  <a:cubicBezTo>
                    <a:pt x="436" y="571"/>
                    <a:pt x="443" y="580"/>
                    <a:pt x="450" y="582"/>
                  </a:cubicBezTo>
                  <a:cubicBezTo>
                    <a:pt x="471" y="590"/>
                    <a:pt x="493" y="596"/>
                    <a:pt x="514" y="603"/>
                  </a:cubicBezTo>
                  <a:cubicBezTo>
                    <a:pt x="523" y="605"/>
                    <a:pt x="533" y="607"/>
                    <a:pt x="540" y="612"/>
                  </a:cubicBezTo>
                  <a:cubicBezTo>
                    <a:pt x="545" y="616"/>
                    <a:pt x="547" y="624"/>
                    <a:pt x="550" y="630"/>
                  </a:cubicBezTo>
                  <a:cubicBezTo>
                    <a:pt x="545" y="633"/>
                    <a:pt x="540" y="637"/>
                    <a:pt x="534" y="638"/>
                  </a:cubicBezTo>
                  <a:cubicBezTo>
                    <a:pt x="441" y="645"/>
                    <a:pt x="377" y="696"/>
                    <a:pt x="326" y="769"/>
                  </a:cubicBezTo>
                  <a:cubicBezTo>
                    <a:pt x="323" y="773"/>
                    <a:pt x="317" y="778"/>
                    <a:pt x="313" y="778"/>
                  </a:cubicBezTo>
                  <a:cubicBezTo>
                    <a:pt x="211" y="778"/>
                    <a:pt x="109" y="778"/>
                    <a:pt x="7" y="778"/>
                  </a:cubicBezTo>
                  <a:cubicBezTo>
                    <a:pt x="6" y="778"/>
                    <a:pt x="4" y="777"/>
                    <a:pt x="3" y="776"/>
                  </a:cubicBezTo>
                  <a:cubicBezTo>
                    <a:pt x="0" y="717"/>
                    <a:pt x="47" y="644"/>
                    <a:pt x="102" y="626"/>
                  </a:cubicBezTo>
                  <a:cubicBezTo>
                    <a:pt x="130" y="617"/>
                    <a:pt x="158" y="608"/>
                    <a:pt x="186" y="601"/>
                  </a:cubicBezTo>
                  <a:cubicBezTo>
                    <a:pt x="247" y="585"/>
                    <a:pt x="253" y="576"/>
                    <a:pt x="245" y="5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chemeClr val="bg1"/>
                </a:solidFill>
                <a:effectLst/>
                <a:uLnTx/>
                <a:uFillTx/>
                <a:latin typeface="Calibri" panose="020F0502020204030204"/>
                <a:ea typeface="宋体" panose="02010600030101010101" pitchFamily="2" charset="-122"/>
              </a:endParaRPr>
            </a:p>
          </p:txBody>
        </p:sp>
      </p:grpSp>
      <p:sp>
        <p:nvSpPr>
          <p:cNvPr id="37" name="任意多边形 36"/>
          <p:cNvSpPr/>
          <p:nvPr/>
        </p:nvSpPr>
        <p:spPr>
          <a:xfrm rot="9000000">
            <a:off x="4391587" y="4259365"/>
            <a:ext cx="1572664" cy="139129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FFC000"/>
          </a:solidFill>
          <a:ln w="12700" cap="flat" cmpd="sng" algn="ctr">
            <a:noFill/>
            <a:prstDash val="solid"/>
            <a:miter lim="800000"/>
          </a:ln>
          <a:effectLst/>
        </p:spPr>
        <p:txBody>
          <a:bodyPr lIns="91428" tIns="45713" rIns="91428" bIns="45713" rtlCol="0" anchor="ctr"/>
          <a:lstStyle/>
          <a:p>
            <a:pPr marL="0" marR="0" lvl="0" indent="0" algn="ctr" defTabSz="914423" eaLnBrk="1" fontAlgn="auto" latinLnBrk="0" hangingPunct="1">
              <a:lnSpc>
                <a:spcPct val="100000"/>
              </a:lnSpc>
              <a:spcBef>
                <a:spcPts val="0"/>
              </a:spcBef>
              <a:spcAft>
                <a:spcPts val="0"/>
              </a:spcAft>
              <a:buClrTx/>
              <a:buSzTx/>
              <a:buFontTx/>
              <a:buNone/>
              <a:tabLst/>
              <a:defRPr/>
            </a:pPr>
            <a:endParaRPr kumimoji="0" lang="zh-CN" altLang="en-US" sz="2489"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endParaRPr>
          </a:p>
        </p:txBody>
      </p:sp>
      <p:sp>
        <p:nvSpPr>
          <p:cNvPr id="38" name="Freeform 53"/>
          <p:cNvSpPr>
            <a:spLocks noEditPoints="1"/>
          </p:cNvSpPr>
          <p:nvPr/>
        </p:nvSpPr>
        <p:spPr bwMode="auto">
          <a:xfrm>
            <a:off x="4934818" y="4702879"/>
            <a:ext cx="462608" cy="454515"/>
          </a:xfrm>
          <a:custGeom>
            <a:avLst/>
            <a:gdLst>
              <a:gd name="T0" fmla="*/ 243 w 713"/>
              <a:gd name="T1" fmla="*/ 215 h 701"/>
              <a:gd name="T2" fmla="*/ 230 w 713"/>
              <a:gd name="T3" fmla="*/ 227 h 701"/>
              <a:gd name="T4" fmla="*/ 230 w 713"/>
              <a:gd name="T5" fmla="*/ 688 h 701"/>
              <a:gd name="T6" fmla="*/ 243 w 713"/>
              <a:gd name="T7" fmla="*/ 701 h 701"/>
              <a:gd name="T8" fmla="*/ 255 w 713"/>
              <a:gd name="T9" fmla="*/ 688 h 701"/>
              <a:gd name="T10" fmla="*/ 255 w 713"/>
              <a:gd name="T11" fmla="*/ 227 h 701"/>
              <a:gd name="T12" fmla="*/ 243 w 713"/>
              <a:gd name="T13" fmla="*/ 215 h 701"/>
              <a:gd name="T14" fmla="*/ 14 w 713"/>
              <a:gd name="T15" fmla="*/ 406 h 701"/>
              <a:gd name="T16" fmla="*/ 1 w 713"/>
              <a:gd name="T17" fmla="*/ 418 h 701"/>
              <a:gd name="T18" fmla="*/ 1 w 713"/>
              <a:gd name="T19" fmla="*/ 688 h 701"/>
              <a:gd name="T20" fmla="*/ 14 w 713"/>
              <a:gd name="T21" fmla="*/ 701 h 701"/>
              <a:gd name="T22" fmla="*/ 26 w 713"/>
              <a:gd name="T23" fmla="*/ 688 h 701"/>
              <a:gd name="T24" fmla="*/ 26 w 713"/>
              <a:gd name="T25" fmla="*/ 418 h 701"/>
              <a:gd name="T26" fmla="*/ 14 w 713"/>
              <a:gd name="T27" fmla="*/ 406 h 701"/>
              <a:gd name="T28" fmla="*/ 701 w 713"/>
              <a:gd name="T29" fmla="*/ 249 h 701"/>
              <a:gd name="T30" fmla="*/ 688 w 713"/>
              <a:gd name="T31" fmla="*/ 262 h 701"/>
              <a:gd name="T32" fmla="*/ 688 w 713"/>
              <a:gd name="T33" fmla="*/ 688 h 701"/>
              <a:gd name="T34" fmla="*/ 701 w 713"/>
              <a:gd name="T35" fmla="*/ 701 h 701"/>
              <a:gd name="T36" fmla="*/ 713 w 713"/>
              <a:gd name="T37" fmla="*/ 688 h 701"/>
              <a:gd name="T38" fmla="*/ 713 w 713"/>
              <a:gd name="T39" fmla="*/ 262 h 701"/>
              <a:gd name="T40" fmla="*/ 701 w 713"/>
              <a:gd name="T41" fmla="*/ 249 h 701"/>
              <a:gd name="T42" fmla="*/ 697 w 713"/>
              <a:gd name="T43" fmla="*/ 107 h 701"/>
              <a:gd name="T44" fmla="*/ 709 w 713"/>
              <a:gd name="T45" fmla="*/ 94 h 701"/>
              <a:gd name="T46" fmla="*/ 708 w 713"/>
              <a:gd name="T47" fmla="*/ 13 h 701"/>
              <a:gd name="T48" fmla="*/ 704 w 713"/>
              <a:gd name="T49" fmla="*/ 3 h 701"/>
              <a:gd name="T50" fmla="*/ 695 w 713"/>
              <a:gd name="T51" fmla="*/ 0 h 701"/>
              <a:gd name="T52" fmla="*/ 613 w 713"/>
              <a:gd name="T53" fmla="*/ 7 h 701"/>
              <a:gd name="T54" fmla="*/ 602 w 713"/>
              <a:gd name="T55" fmla="*/ 21 h 701"/>
              <a:gd name="T56" fmla="*/ 615 w 713"/>
              <a:gd name="T57" fmla="*/ 32 h 701"/>
              <a:gd name="T58" fmla="*/ 665 w 713"/>
              <a:gd name="T59" fmla="*/ 28 h 701"/>
              <a:gd name="T60" fmla="*/ 472 w 713"/>
              <a:gd name="T61" fmla="*/ 240 h 701"/>
              <a:gd name="T62" fmla="*/ 251 w 713"/>
              <a:gd name="T63" fmla="*/ 24 h 701"/>
              <a:gd name="T64" fmla="*/ 234 w 713"/>
              <a:gd name="T65" fmla="*/ 24 h 701"/>
              <a:gd name="T66" fmla="*/ 6 w 713"/>
              <a:gd name="T67" fmla="*/ 232 h 701"/>
              <a:gd name="T68" fmla="*/ 5 w 713"/>
              <a:gd name="T69" fmla="*/ 250 h 701"/>
              <a:gd name="T70" fmla="*/ 23 w 713"/>
              <a:gd name="T71" fmla="*/ 251 h 701"/>
              <a:gd name="T72" fmla="*/ 242 w 713"/>
              <a:gd name="T73" fmla="*/ 50 h 701"/>
              <a:gd name="T74" fmla="*/ 463 w 713"/>
              <a:gd name="T75" fmla="*/ 268 h 701"/>
              <a:gd name="T76" fmla="*/ 472 w 713"/>
              <a:gd name="T77" fmla="*/ 271 h 701"/>
              <a:gd name="T78" fmla="*/ 473 w 713"/>
              <a:gd name="T79" fmla="*/ 271 h 701"/>
              <a:gd name="T80" fmla="*/ 482 w 713"/>
              <a:gd name="T81" fmla="*/ 267 h 701"/>
              <a:gd name="T82" fmla="*/ 683 w 713"/>
              <a:gd name="T83" fmla="*/ 45 h 701"/>
              <a:gd name="T84" fmla="*/ 684 w 713"/>
              <a:gd name="T85" fmla="*/ 94 h 701"/>
              <a:gd name="T86" fmla="*/ 697 w 713"/>
              <a:gd name="T87" fmla="*/ 107 h 701"/>
              <a:gd name="T88" fmla="*/ 697 w 713"/>
              <a:gd name="T89" fmla="*/ 107 h 701"/>
              <a:gd name="T90" fmla="*/ 472 w 713"/>
              <a:gd name="T91" fmla="*/ 405 h 701"/>
              <a:gd name="T92" fmla="*/ 459 w 713"/>
              <a:gd name="T93" fmla="*/ 418 h 701"/>
              <a:gd name="T94" fmla="*/ 459 w 713"/>
              <a:gd name="T95" fmla="*/ 688 h 701"/>
              <a:gd name="T96" fmla="*/ 472 w 713"/>
              <a:gd name="T97" fmla="*/ 701 h 701"/>
              <a:gd name="T98" fmla="*/ 484 w 713"/>
              <a:gd name="T99" fmla="*/ 688 h 701"/>
              <a:gd name="T100" fmla="*/ 484 w 713"/>
              <a:gd name="T101" fmla="*/ 418 h 701"/>
              <a:gd name="T102" fmla="*/ 472 w 713"/>
              <a:gd name="T103" fmla="*/ 40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3" h="701">
                <a:moveTo>
                  <a:pt x="243" y="215"/>
                </a:moveTo>
                <a:cubicBezTo>
                  <a:pt x="236" y="215"/>
                  <a:pt x="230" y="220"/>
                  <a:pt x="230" y="227"/>
                </a:cubicBezTo>
                <a:cubicBezTo>
                  <a:pt x="230" y="688"/>
                  <a:pt x="230" y="688"/>
                  <a:pt x="230" y="688"/>
                </a:cubicBezTo>
                <a:cubicBezTo>
                  <a:pt x="230" y="695"/>
                  <a:pt x="236" y="701"/>
                  <a:pt x="243" y="701"/>
                </a:cubicBezTo>
                <a:cubicBezTo>
                  <a:pt x="250" y="701"/>
                  <a:pt x="255" y="695"/>
                  <a:pt x="255" y="688"/>
                </a:cubicBezTo>
                <a:cubicBezTo>
                  <a:pt x="255" y="227"/>
                  <a:pt x="255" y="227"/>
                  <a:pt x="255" y="227"/>
                </a:cubicBezTo>
                <a:cubicBezTo>
                  <a:pt x="255" y="220"/>
                  <a:pt x="250" y="215"/>
                  <a:pt x="243" y="215"/>
                </a:cubicBezTo>
                <a:close/>
                <a:moveTo>
                  <a:pt x="14" y="406"/>
                </a:moveTo>
                <a:cubicBezTo>
                  <a:pt x="7" y="406"/>
                  <a:pt x="1" y="411"/>
                  <a:pt x="1" y="418"/>
                </a:cubicBezTo>
                <a:cubicBezTo>
                  <a:pt x="1" y="688"/>
                  <a:pt x="1" y="688"/>
                  <a:pt x="1" y="688"/>
                </a:cubicBezTo>
                <a:cubicBezTo>
                  <a:pt x="1" y="695"/>
                  <a:pt x="7" y="701"/>
                  <a:pt x="14" y="701"/>
                </a:cubicBezTo>
                <a:cubicBezTo>
                  <a:pt x="21" y="701"/>
                  <a:pt x="26" y="695"/>
                  <a:pt x="26" y="688"/>
                </a:cubicBezTo>
                <a:cubicBezTo>
                  <a:pt x="26" y="418"/>
                  <a:pt x="26" y="418"/>
                  <a:pt x="26" y="418"/>
                </a:cubicBezTo>
                <a:cubicBezTo>
                  <a:pt x="26" y="411"/>
                  <a:pt x="21" y="406"/>
                  <a:pt x="14" y="406"/>
                </a:cubicBezTo>
                <a:close/>
                <a:moveTo>
                  <a:pt x="701" y="249"/>
                </a:moveTo>
                <a:cubicBezTo>
                  <a:pt x="694" y="249"/>
                  <a:pt x="688" y="255"/>
                  <a:pt x="688" y="262"/>
                </a:cubicBezTo>
                <a:cubicBezTo>
                  <a:pt x="688" y="688"/>
                  <a:pt x="688" y="688"/>
                  <a:pt x="688" y="688"/>
                </a:cubicBezTo>
                <a:cubicBezTo>
                  <a:pt x="688" y="695"/>
                  <a:pt x="694" y="701"/>
                  <a:pt x="701" y="701"/>
                </a:cubicBezTo>
                <a:cubicBezTo>
                  <a:pt x="707" y="701"/>
                  <a:pt x="713" y="695"/>
                  <a:pt x="713" y="688"/>
                </a:cubicBezTo>
                <a:cubicBezTo>
                  <a:pt x="713" y="262"/>
                  <a:pt x="713" y="262"/>
                  <a:pt x="713" y="262"/>
                </a:cubicBezTo>
                <a:cubicBezTo>
                  <a:pt x="713" y="255"/>
                  <a:pt x="707" y="249"/>
                  <a:pt x="701" y="249"/>
                </a:cubicBezTo>
                <a:close/>
                <a:moveTo>
                  <a:pt x="697" y="107"/>
                </a:moveTo>
                <a:cubicBezTo>
                  <a:pt x="704" y="107"/>
                  <a:pt x="709" y="101"/>
                  <a:pt x="709" y="94"/>
                </a:cubicBezTo>
                <a:cubicBezTo>
                  <a:pt x="708" y="13"/>
                  <a:pt x="708" y="13"/>
                  <a:pt x="708" y="13"/>
                </a:cubicBezTo>
                <a:cubicBezTo>
                  <a:pt x="708" y="9"/>
                  <a:pt x="707" y="6"/>
                  <a:pt x="704" y="3"/>
                </a:cubicBezTo>
                <a:cubicBezTo>
                  <a:pt x="702" y="1"/>
                  <a:pt x="698" y="0"/>
                  <a:pt x="695" y="0"/>
                </a:cubicBezTo>
                <a:cubicBezTo>
                  <a:pt x="613" y="7"/>
                  <a:pt x="613" y="7"/>
                  <a:pt x="613" y="7"/>
                </a:cubicBezTo>
                <a:cubicBezTo>
                  <a:pt x="606" y="8"/>
                  <a:pt x="601" y="14"/>
                  <a:pt x="602" y="21"/>
                </a:cubicBezTo>
                <a:cubicBezTo>
                  <a:pt x="602" y="28"/>
                  <a:pt x="609" y="33"/>
                  <a:pt x="615" y="32"/>
                </a:cubicBezTo>
                <a:cubicBezTo>
                  <a:pt x="665" y="28"/>
                  <a:pt x="665" y="28"/>
                  <a:pt x="665" y="28"/>
                </a:cubicBezTo>
                <a:cubicBezTo>
                  <a:pt x="472" y="240"/>
                  <a:pt x="472" y="240"/>
                  <a:pt x="472" y="240"/>
                </a:cubicBezTo>
                <a:cubicBezTo>
                  <a:pt x="251" y="24"/>
                  <a:pt x="251" y="24"/>
                  <a:pt x="251" y="24"/>
                </a:cubicBezTo>
                <a:cubicBezTo>
                  <a:pt x="246" y="19"/>
                  <a:pt x="238" y="19"/>
                  <a:pt x="234" y="24"/>
                </a:cubicBezTo>
                <a:cubicBezTo>
                  <a:pt x="6" y="232"/>
                  <a:pt x="6" y="232"/>
                  <a:pt x="6" y="232"/>
                </a:cubicBezTo>
                <a:cubicBezTo>
                  <a:pt x="1" y="237"/>
                  <a:pt x="0" y="245"/>
                  <a:pt x="5" y="250"/>
                </a:cubicBezTo>
                <a:cubicBezTo>
                  <a:pt x="10" y="255"/>
                  <a:pt x="17" y="255"/>
                  <a:pt x="23" y="251"/>
                </a:cubicBezTo>
                <a:cubicBezTo>
                  <a:pt x="242" y="50"/>
                  <a:pt x="242" y="50"/>
                  <a:pt x="242" y="50"/>
                </a:cubicBezTo>
                <a:cubicBezTo>
                  <a:pt x="463" y="268"/>
                  <a:pt x="463" y="268"/>
                  <a:pt x="463" y="268"/>
                </a:cubicBezTo>
                <a:cubicBezTo>
                  <a:pt x="466" y="270"/>
                  <a:pt x="469" y="271"/>
                  <a:pt x="472" y="271"/>
                </a:cubicBezTo>
                <a:cubicBezTo>
                  <a:pt x="473" y="271"/>
                  <a:pt x="473" y="271"/>
                  <a:pt x="473" y="271"/>
                </a:cubicBezTo>
                <a:cubicBezTo>
                  <a:pt x="476" y="271"/>
                  <a:pt x="479" y="270"/>
                  <a:pt x="482" y="267"/>
                </a:cubicBezTo>
                <a:cubicBezTo>
                  <a:pt x="683" y="45"/>
                  <a:pt x="683" y="45"/>
                  <a:pt x="683" y="45"/>
                </a:cubicBezTo>
                <a:cubicBezTo>
                  <a:pt x="684" y="94"/>
                  <a:pt x="684" y="94"/>
                  <a:pt x="684" y="94"/>
                </a:cubicBezTo>
                <a:cubicBezTo>
                  <a:pt x="684" y="101"/>
                  <a:pt x="690" y="107"/>
                  <a:pt x="697" y="107"/>
                </a:cubicBezTo>
                <a:cubicBezTo>
                  <a:pt x="697" y="107"/>
                  <a:pt x="697" y="107"/>
                  <a:pt x="697" y="107"/>
                </a:cubicBezTo>
                <a:close/>
                <a:moveTo>
                  <a:pt x="472" y="405"/>
                </a:moveTo>
                <a:cubicBezTo>
                  <a:pt x="465" y="405"/>
                  <a:pt x="459" y="411"/>
                  <a:pt x="459" y="418"/>
                </a:cubicBezTo>
                <a:cubicBezTo>
                  <a:pt x="459" y="688"/>
                  <a:pt x="459" y="688"/>
                  <a:pt x="459" y="688"/>
                </a:cubicBezTo>
                <a:cubicBezTo>
                  <a:pt x="459" y="695"/>
                  <a:pt x="465" y="701"/>
                  <a:pt x="472" y="701"/>
                </a:cubicBezTo>
                <a:cubicBezTo>
                  <a:pt x="479" y="701"/>
                  <a:pt x="484" y="695"/>
                  <a:pt x="484" y="688"/>
                </a:cubicBezTo>
                <a:cubicBezTo>
                  <a:pt x="484" y="418"/>
                  <a:pt x="484" y="418"/>
                  <a:pt x="484" y="418"/>
                </a:cubicBezTo>
                <a:cubicBezTo>
                  <a:pt x="484" y="411"/>
                  <a:pt x="479" y="405"/>
                  <a:pt x="472" y="405"/>
                </a:cubicBezTo>
                <a:close/>
              </a:path>
            </a:pathLst>
          </a:custGeom>
          <a:solidFill>
            <a:sysClr val="window" lastClr="FFFFFF"/>
          </a:solidFill>
          <a:ln>
            <a:noFill/>
          </a:ln>
        </p:spPr>
        <p:txBody>
          <a:bodyPr vert="horz" wrap="square" lIns="91428" tIns="45713" rIns="91428" bIns="45713" numCol="1" anchor="t" anchorCtr="0" compatLnSpc="1">
            <a:prstTxWarp prst="textNoShape">
              <a:avLst/>
            </a:prstTxWarp>
          </a:bodyPr>
          <a:lstStyle/>
          <a:p>
            <a:pPr marL="0" marR="0" lvl="0" indent="0" defTabSz="914423" eaLnBrk="1" fontAlgn="auto" latinLnBrk="0" hangingPunct="1">
              <a:lnSpc>
                <a:spcPct val="100000"/>
              </a:lnSpc>
              <a:spcBef>
                <a:spcPts val="0"/>
              </a:spcBef>
              <a:spcAft>
                <a:spcPts val="0"/>
              </a:spcAft>
              <a:buClrTx/>
              <a:buSzTx/>
              <a:buFontTx/>
              <a:buNone/>
              <a:tabLst/>
              <a:defRPr/>
            </a:pPr>
            <a:endParaRPr kumimoji="0" lang="zh-CN" altLang="en-US" sz="2489" b="0" i="0" u="none" strike="noStrike" kern="0" cap="none" spc="0" normalizeH="0" baseline="0" noProof="0">
              <a:ln>
                <a:noFill/>
              </a:ln>
              <a:solidFill>
                <a:schemeClr val="bg1"/>
              </a:solidFill>
              <a:effectLst/>
              <a:uLnTx/>
              <a:uFillTx/>
              <a:ea typeface="宋体" panose="02010600030101010101" pitchFamily="2" charset="-122"/>
            </a:endParaRPr>
          </a:p>
        </p:txBody>
      </p:sp>
      <p:sp>
        <p:nvSpPr>
          <p:cNvPr id="39" name="任意多边形 38"/>
          <p:cNvSpPr/>
          <p:nvPr/>
        </p:nvSpPr>
        <p:spPr>
          <a:xfrm rot="9000000">
            <a:off x="3657718" y="3036317"/>
            <a:ext cx="1572664" cy="139129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rgbClr val="CC203D"/>
          </a:solidFill>
          <a:ln w="12700" cap="flat" cmpd="sng" algn="ctr">
            <a:noFill/>
            <a:prstDash val="solid"/>
            <a:miter lim="800000"/>
          </a:ln>
          <a:effectLst/>
        </p:spPr>
        <p:txBody>
          <a:bodyPr lIns="91428" tIns="45713" rIns="91428" bIns="45713" rtlCol="0" anchor="ctr"/>
          <a:lstStyle/>
          <a:p>
            <a:pPr marL="0" marR="0" lvl="0" indent="0" algn="ctr" defTabSz="914423" eaLnBrk="1" fontAlgn="auto" latinLnBrk="0" hangingPunct="1">
              <a:lnSpc>
                <a:spcPct val="100000"/>
              </a:lnSpc>
              <a:spcBef>
                <a:spcPts val="0"/>
              </a:spcBef>
              <a:spcAft>
                <a:spcPts val="0"/>
              </a:spcAft>
              <a:buClrTx/>
              <a:buSzTx/>
              <a:buFontTx/>
              <a:buNone/>
              <a:tabLst/>
              <a:defRPr/>
            </a:pPr>
            <a:endParaRPr kumimoji="0" lang="zh-CN" altLang="en-US" sz="2489"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endParaRPr>
          </a:p>
        </p:txBody>
      </p:sp>
      <p:sp>
        <p:nvSpPr>
          <p:cNvPr id="40" name="Freeform 37"/>
          <p:cNvSpPr>
            <a:spLocks noEditPoints="1"/>
          </p:cNvSpPr>
          <p:nvPr/>
        </p:nvSpPr>
        <p:spPr bwMode="auto">
          <a:xfrm>
            <a:off x="4028894" y="3490184"/>
            <a:ext cx="801881" cy="483569"/>
          </a:xfrm>
          <a:custGeom>
            <a:avLst/>
            <a:gdLst>
              <a:gd name="T0" fmla="*/ 349 w 698"/>
              <a:gd name="T1" fmla="*/ 0 h 420"/>
              <a:gd name="T2" fmla="*/ 0 w 698"/>
              <a:gd name="T3" fmla="*/ 210 h 420"/>
              <a:gd name="T4" fmla="*/ 349 w 698"/>
              <a:gd name="T5" fmla="*/ 420 h 420"/>
              <a:gd name="T6" fmla="*/ 698 w 698"/>
              <a:gd name="T7" fmla="*/ 212 h 420"/>
              <a:gd name="T8" fmla="*/ 349 w 698"/>
              <a:gd name="T9" fmla="*/ 0 h 420"/>
              <a:gd name="T10" fmla="*/ 349 w 698"/>
              <a:gd name="T11" fmla="*/ 396 h 420"/>
              <a:gd name="T12" fmla="*/ 32 w 698"/>
              <a:gd name="T13" fmla="*/ 210 h 420"/>
              <a:gd name="T14" fmla="*/ 349 w 698"/>
              <a:gd name="T15" fmla="*/ 24 h 420"/>
              <a:gd name="T16" fmla="*/ 667 w 698"/>
              <a:gd name="T17" fmla="*/ 211 h 420"/>
              <a:gd name="T18" fmla="*/ 349 w 698"/>
              <a:gd name="T19" fmla="*/ 396 h 420"/>
              <a:gd name="T20" fmla="*/ 349 w 698"/>
              <a:gd name="T21" fmla="*/ 70 h 420"/>
              <a:gd name="T22" fmla="*/ 210 w 698"/>
              <a:gd name="T23" fmla="*/ 210 h 420"/>
              <a:gd name="T24" fmla="*/ 349 w 698"/>
              <a:gd name="T25" fmla="*/ 350 h 420"/>
              <a:gd name="T26" fmla="*/ 489 w 698"/>
              <a:gd name="T27" fmla="*/ 210 h 420"/>
              <a:gd name="T28" fmla="*/ 349 w 698"/>
              <a:gd name="T29" fmla="*/ 70 h 420"/>
              <a:gd name="T30" fmla="*/ 349 w 698"/>
              <a:gd name="T31" fmla="*/ 326 h 420"/>
              <a:gd name="T32" fmla="*/ 233 w 698"/>
              <a:gd name="T33" fmla="*/ 210 h 420"/>
              <a:gd name="T34" fmla="*/ 349 w 698"/>
              <a:gd name="T35" fmla="*/ 94 h 420"/>
              <a:gd name="T36" fmla="*/ 466 w 698"/>
              <a:gd name="T37" fmla="*/ 210 h 420"/>
              <a:gd name="T38" fmla="*/ 349 w 698"/>
              <a:gd name="T39" fmla="*/ 326 h 420"/>
              <a:gd name="T40" fmla="*/ 349 w 698"/>
              <a:gd name="T41" fmla="*/ 129 h 420"/>
              <a:gd name="T42" fmla="*/ 268 w 698"/>
              <a:gd name="T43" fmla="*/ 210 h 420"/>
              <a:gd name="T44" fmla="*/ 349 w 698"/>
              <a:gd name="T45" fmla="*/ 292 h 420"/>
              <a:gd name="T46" fmla="*/ 431 w 698"/>
              <a:gd name="T47" fmla="*/ 210 h 420"/>
              <a:gd name="T48" fmla="*/ 349 w 698"/>
              <a:gd name="T49" fmla="*/ 129 h 420"/>
              <a:gd name="T50" fmla="*/ 349 w 698"/>
              <a:gd name="T51" fmla="*/ 268 h 420"/>
              <a:gd name="T52" fmla="*/ 291 w 698"/>
              <a:gd name="T53" fmla="*/ 210 h 420"/>
              <a:gd name="T54" fmla="*/ 349 w 698"/>
              <a:gd name="T55" fmla="*/ 152 h 420"/>
              <a:gd name="T56" fmla="*/ 407 w 698"/>
              <a:gd name="T57" fmla="*/ 210 h 420"/>
              <a:gd name="T58" fmla="*/ 349 w 698"/>
              <a:gd name="T59" fmla="*/ 26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8" h="420">
                <a:moveTo>
                  <a:pt x="349" y="0"/>
                </a:moveTo>
                <a:cubicBezTo>
                  <a:pt x="222" y="0"/>
                  <a:pt x="122" y="80"/>
                  <a:pt x="0" y="210"/>
                </a:cubicBezTo>
                <a:cubicBezTo>
                  <a:pt x="105" y="321"/>
                  <a:pt x="194" y="420"/>
                  <a:pt x="349" y="420"/>
                </a:cubicBezTo>
                <a:cubicBezTo>
                  <a:pt x="505" y="420"/>
                  <a:pt x="619" y="294"/>
                  <a:pt x="698" y="212"/>
                </a:cubicBezTo>
                <a:cubicBezTo>
                  <a:pt x="617" y="116"/>
                  <a:pt x="503" y="0"/>
                  <a:pt x="349" y="0"/>
                </a:cubicBezTo>
                <a:close/>
                <a:moveTo>
                  <a:pt x="349" y="396"/>
                </a:moveTo>
                <a:cubicBezTo>
                  <a:pt x="211" y="396"/>
                  <a:pt x="128" y="311"/>
                  <a:pt x="32" y="210"/>
                </a:cubicBezTo>
                <a:cubicBezTo>
                  <a:pt x="146" y="92"/>
                  <a:pt x="236" y="24"/>
                  <a:pt x="349" y="24"/>
                </a:cubicBezTo>
                <a:cubicBezTo>
                  <a:pt x="484" y="24"/>
                  <a:pt x="589" y="121"/>
                  <a:pt x="667" y="211"/>
                </a:cubicBezTo>
                <a:cubicBezTo>
                  <a:pt x="590" y="292"/>
                  <a:pt x="486" y="396"/>
                  <a:pt x="349" y="396"/>
                </a:cubicBezTo>
                <a:close/>
                <a:moveTo>
                  <a:pt x="349" y="70"/>
                </a:moveTo>
                <a:cubicBezTo>
                  <a:pt x="272" y="70"/>
                  <a:pt x="210" y="133"/>
                  <a:pt x="210" y="210"/>
                </a:cubicBezTo>
                <a:cubicBezTo>
                  <a:pt x="210" y="287"/>
                  <a:pt x="272" y="350"/>
                  <a:pt x="349" y="350"/>
                </a:cubicBezTo>
                <a:cubicBezTo>
                  <a:pt x="426" y="350"/>
                  <a:pt x="489" y="287"/>
                  <a:pt x="489" y="210"/>
                </a:cubicBezTo>
                <a:cubicBezTo>
                  <a:pt x="489" y="133"/>
                  <a:pt x="426" y="70"/>
                  <a:pt x="349" y="70"/>
                </a:cubicBezTo>
                <a:close/>
                <a:moveTo>
                  <a:pt x="349" y="326"/>
                </a:moveTo>
                <a:cubicBezTo>
                  <a:pt x="285" y="326"/>
                  <a:pt x="233" y="274"/>
                  <a:pt x="233" y="210"/>
                </a:cubicBezTo>
                <a:cubicBezTo>
                  <a:pt x="233" y="146"/>
                  <a:pt x="285" y="94"/>
                  <a:pt x="349" y="94"/>
                </a:cubicBezTo>
                <a:cubicBezTo>
                  <a:pt x="413" y="94"/>
                  <a:pt x="466" y="146"/>
                  <a:pt x="466" y="210"/>
                </a:cubicBezTo>
                <a:cubicBezTo>
                  <a:pt x="466" y="274"/>
                  <a:pt x="413" y="326"/>
                  <a:pt x="349" y="326"/>
                </a:cubicBezTo>
                <a:close/>
                <a:moveTo>
                  <a:pt x="349" y="129"/>
                </a:moveTo>
                <a:cubicBezTo>
                  <a:pt x="304" y="129"/>
                  <a:pt x="268" y="165"/>
                  <a:pt x="268" y="210"/>
                </a:cubicBezTo>
                <a:cubicBezTo>
                  <a:pt x="268" y="255"/>
                  <a:pt x="304" y="292"/>
                  <a:pt x="349" y="292"/>
                </a:cubicBezTo>
                <a:cubicBezTo>
                  <a:pt x="394" y="292"/>
                  <a:pt x="431" y="255"/>
                  <a:pt x="431" y="210"/>
                </a:cubicBezTo>
                <a:cubicBezTo>
                  <a:pt x="431" y="165"/>
                  <a:pt x="394" y="129"/>
                  <a:pt x="349" y="129"/>
                </a:cubicBezTo>
                <a:close/>
                <a:moveTo>
                  <a:pt x="349" y="268"/>
                </a:moveTo>
                <a:cubicBezTo>
                  <a:pt x="317" y="268"/>
                  <a:pt x="291" y="242"/>
                  <a:pt x="291" y="210"/>
                </a:cubicBezTo>
                <a:cubicBezTo>
                  <a:pt x="291" y="178"/>
                  <a:pt x="317" y="152"/>
                  <a:pt x="349" y="152"/>
                </a:cubicBezTo>
                <a:cubicBezTo>
                  <a:pt x="381" y="152"/>
                  <a:pt x="407" y="178"/>
                  <a:pt x="407" y="210"/>
                </a:cubicBezTo>
                <a:cubicBezTo>
                  <a:pt x="407" y="242"/>
                  <a:pt x="381" y="268"/>
                  <a:pt x="349" y="268"/>
                </a:cubicBezTo>
                <a:close/>
              </a:path>
            </a:pathLst>
          </a:custGeom>
          <a:solidFill>
            <a:sysClr val="window" lastClr="FFFFFF"/>
          </a:solidFill>
          <a:ln>
            <a:noFill/>
          </a:ln>
        </p:spPr>
        <p:txBody>
          <a:bodyPr vert="horz" wrap="square" lIns="91428" tIns="45713" rIns="91428" bIns="45713" numCol="1" anchor="t" anchorCtr="0" compatLnSpc="1">
            <a:prstTxWarp prst="textNoShape">
              <a:avLst/>
            </a:prstTxWarp>
          </a:bodyPr>
          <a:lstStyle/>
          <a:p>
            <a:pPr marL="0" marR="0" lvl="0" indent="0" defTabSz="914423" eaLnBrk="1" fontAlgn="auto" latinLnBrk="0" hangingPunct="1">
              <a:lnSpc>
                <a:spcPct val="100000"/>
              </a:lnSpc>
              <a:spcBef>
                <a:spcPts val="0"/>
              </a:spcBef>
              <a:spcAft>
                <a:spcPts val="0"/>
              </a:spcAft>
              <a:buClrTx/>
              <a:buSzTx/>
              <a:buFontTx/>
              <a:buNone/>
              <a:tabLst/>
              <a:defRPr/>
            </a:pPr>
            <a:endParaRPr kumimoji="0" lang="zh-CN" altLang="en-US" sz="2489" b="0" i="0" u="none" strike="noStrike" kern="0" cap="none" spc="0" normalizeH="0" baseline="0" noProof="0">
              <a:ln>
                <a:noFill/>
              </a:ln>
              <a:solidFill>
                <a:schemeClr val="bg1"/>
              </a:solidFill>
              <a:effectLst/>
              <a:uLnTx/>
              <a:uFillTx/>
              <a:ea typeface="宋体" panose="02010600030101010101" pitchFamily="2" charset="-122"/>
            </a:endParaRPr>
          </a:p>
        </p:txBody>
      </p:sp>
      <p:cxnSp>
        <p:nvCxnSpPr>
          <p:cNvPr id="41" name="直接连接符 40"/>
          <p:cNvCxnSpPr/>
          <p:nvPr/>
        </p:nvCxnSpPr>
        <p:spPr>
          <a:xfrm>
            <a:off x="8112997" y="4093216"/>
            <a:ext cx="3076260" cy="0"/>
          </a:xfrm>
          <a:prstGeom prst="line">
            <a:avLst/>
          </a:prstGeom>
          <a:noFill/>
          <a:ln w="6350" cap="flat" cmpd="sng" algn="ctr">
            <a:solidFill>
              <a:schemeClr val="bg1"/>
            </a:solidFill>
            <a:prstDash val="solid"/>
            <a:miter lim="800000"/>
          </a:ln>
          <a:effectLst/>
        </p:spPr>
      </p:cxnSp>
      <p:cxnSp>
        <p:nvCxnSpPr>
          <p:cNvPr id="42" name="直接连接符 41"/>
          <p:cNvCxnSpPr/>
          <p:nvPr/>
        </p:nvCxnSpPr>
        <p:spPr>
          <a:xfrm>
            <a:off x="559128" y="4088069"/>
            <a:ext cx="3076260" cy="0"/>
          </a:xfrm>
          <a:prstGeom prst="line">
            <a:avLst/>
          </a:prstGeom>
          <a:noFill/>
          <a:ln w="6350" cap="flat" cmpd="sng" algn="ctr">
            <a:solidFill>
              <a:schemeClr val="bg1"/>
            </a:solidFill>
            <a:prstDash val="solid"/>
            <a:miter lim="800000"/>
          </a:ln>
          <a:effectLst/>
        </p:spPr>
      </p:cxnSp>
      <p:cxnSp>
        <p:nvCxnSpPr>
          <p:cNvPr id="43" name="直接连接符 42"/>
          <p:cNvCxnSpPr/>
          <p:nvPr/>
        </p:nvCxnSpPr>
        <p:spPr>
          <a:xfrm>
            <a:off x="1421227" y="2908948"/>
            <a:ext cx="3076260" cy="0"/>
          </a:xfrm>
          <a:prstGeom prst="line">
            <a:avLst/>
          </a:prstGeom>
          <a:noFill/>
          <a:ln w="6350" cap="flat" cmpd="sng" algn="ctr">
            <a:solidFill>
              <a:schemeClr val="bg1"/>
            </a:solidFill>
            <a:prstDash val="solid"/>
            <a:miter lim="800000"/>
          </a:ln>
          <a:effectLst/>
        </p:spPr>
      </p:cxnSp>
    </p:spTree>
    <p:extLst>
      <p:ext uri="{BB962C8B-B14F-4D97-AF65-F5344CB8AC3E}">
        <p14:creationId xmlns:p14="http://schemas.microsoft.com/office/powerpoint/2010/main" val="390784071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par>
                                <p:cTn id="26" presetID="2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down)">
                                      <p:cBhvr>
                                        <p:cTn id="43" dur="500"/>
                                        <p:tgtEl>
                                          <p:spTgt spid="1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500"/>
                                        <p:tgtEl>
                                          <p:spTgt spid="15"/>
                                        </p:tgtEl>
                                      </p:cBhvr>
                                    </p:animEffect>
                                  </p:childTnLst>
                                </p:cTn>
                              </p:par>
                              <p:par>
                                <p:cTn id="47" presetID="22" presetClass="entr" presetSubtype="4"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par>
                                <p:cTn id="50" presetID="22" presetClass="entr" presetSubtype="4"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down)">
                                      <p:cBhvr>
                                        <p:cTn id="52" dur="500"/>
                                        <p:tgtEl>
                                          <p:spTgt spid="42"/>
                                        </p:tgtEl>
                                      </p:cBhvr>
                                    </p:animEffect>
                                  </p:childTnLst>
                                </p:cTn>
                              </p:par>
                              <p:par>
                                <p:cTn id="53" presetID="22" presetClass="entr" presetSubtype="4"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00"/>
                                        <p:tgtEl>
                                          <p:spTgt spid="4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down)">
                                      <p:cBhvr>
                                        <p:cTn id="58" dur="500"/>
                                        <p:tgtEl>
                                          <p:spTgt spid="16"/>
                                        </p:tgtEl>
                                      </p:cBhvr>
                                    </p:animEffect>
                                  </p:childTnLst>
                                </p:cTn>
                              </p:par>
                              <p:par>
                                <p:cTn id="59" presetID="22" presetClass="entr" presetSubtype="4"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00"/>
                                        <p:tgtEl>
                                          <p:spTgt spid="17"/>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500"/>
                                        <p:tgtEl>
                                          <p:spTgt spid="20"/>
                                        </p:tgtEl>
                                      </p:cBhvr>
                                    </p:animEffect>
                                  </p:childTnLst>
                                </p:cTn>
                              </p:par>
                              <p:par>
                                <p:cTn id="65" presetID="22" presetClass="entr" presetSubtype="4"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down)">
                                      <p:cBhvr>
                                        <p:cTn id="73" dur="500"/>
                                        <p:tgtEl>
                                          <p:spTgt spid="28"/>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down)">
                                      <p:cBhvr>
                                        <p:cTn id="76" dur="500"/>
                                        <p:tgtEl>
                                          <p:spTgt spid="32"/>
                                        </p:tgtEl>
                                      </p:cBhvr>
                                    </p:animEffect>
                                  </p:childTnLst>
                                </p:cTn>
                              </p:par>
                              <p:par>
                                <p:cTn id="77" presetID="22" presetClass="entr" presetSubtype="4"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down)">
                                      <p:cBhvr>
                                        <p:cTn id="79" dur="500"/>
                                        <p:tgtEl>
                                          <p:spTgt spid="3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wipe(down)">
                                      <p:cBhvr>
                                        <p:cTn id="82" dur="500"/>
                                        <p:tgtEl>
                                          <p:spTgt spid="37"/>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down)">
                                      <p:cBhvr>
                                        <p:cTn id="85" dur="500"/>
                                        <p:tgtEl>
                                          <p:spTgt spid="38"/>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wipe(down)">
                                      <p:cBhvr>
                                        <p:cTn id="88" dur="500"/>
                                        <p:tgtEl>
                                          <p:spTgt spid="39"/>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down)">
                                      <p:cBhvr>
                                        <p:cTn id="9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1" grpId="0"/>
      <p:bldP spid="12" grpId="0"/>
      <p:bldP spid="13" grpId="0"/>
      <p:bldP spid="14" grpId="0"/>
      <p:bldP spid="15" grpId="0"/>
      <p:bldP spid="16" grpId="0" animBg="1"/>
      <p:bldP spid="20" grpId="0" animBg="1"/>
      <p:bldP spid="27" grpId="0" animBg="1"/>
      <p:bldP spid="32" grpId="0" animBg="1"/>
      <p:bldP spid="37" grpId="0" animBg="1"/>
      <p:bldP spid="38" grpId="0" animBg="1"/>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sp>
        <p:nvSpPr>
          <p:cNvPr id="3" name="Freeform 6"/>
          <p:cNvSpPr>
            <a:spLocks/>
          </p:cNvSpPr>
          <p:nvPr/>
        </p:nvSpPr>
        <p:spPr bwMode="auto">
          <a:xfrm>
            <a:off x="2782838" y="1268760"/>
            <a:ext cx="1584176" cy="145861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48B62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7"/>
          <p:cNvSpPr>
            <a:spLocks/>
          </p:cNvSpPr>
          <p:nvPr/>
        </p:nvSpPr>
        <p:spPr bwMode="auto">
          <a:xfrm>
            <a:off x="2782838" y="2989059"/>
            <a:ext cx="1584176" cy="1455946"/>
          </a:xfrm>
          <a:custGeom>
            <a:avLst/>
            <a:gdLst>
              <a:gd name="T0" fmla="*/ 593 w 593"/>
              <a:gd name="T1" fmla="*/ 248 h 545"/>
              <a:gd name="T2" fmla="*/ 295 w 593"/>
              <a:gd name="T3" fmla="*/ 545 h 545"/>
              <a:gd name="T4" fmla="*/ 0 w 593"/>
              <a:gd name="T5" fmla="*/ 248 h 545"/>
              <a:gd name="T6" fmla="*/ 0 w 593"/>
              <a:gd name="T7" fmla="*/ 0 h 545"/>
              <a:gd name="T8" fmla="*/ 295 w 593"/>
              <a:gd name="T9" fmla="*/ 297 h 545"/>
              <a:gd name="T10" fmla="*/ 593 w 593"/>
              <a:gd name="T11" fmla="*/ 0 h 545"/>
              <a:gd name="T12" fmla="*/ 593 w 593"/>
              <a:gd name="T13" fmla="*/ 248 h 545"/>
            </a:gdLst>
            <a:ahLst/>
            <a:cxnLst>
              <a:cxn ang="0">
                <a:pos x="T0" y="T1"/>
              </a:cxn>
              <a:cxn ang="0">
                <a:pos x="T2" y="T3"/>
              </a:cxn>
              <a:cxn ang="0">
                <a:pos x="T4" y="T5"/>
              </a:cxn>
              <a:cxn ang="0">
                <a:pos x="T6" y="T7"/>
              </a:cxn>
              <a:cxn ang="0">
                <a:pos x="T8" y="T9"/>
              </a:cxn>
              <a:cxn ang="0">
                <a:pos x="T10" y="T11"/>
              </a:cxn>
              <a:cxn ang="0">
                <a:pos x="T12" y="T13"/>
              </a:cxn>
            </a:cxnLst>
            <a:rect l="0" t="0" r="r" b="b"/>
            <a:pathLst>
              <a:path w="593" h="545">
                <a:moveTo>
                  <a:pt x="593" y="248"/>
                </a:moveTo>
                <a:lnTo>
                  <a:pt x="295" y="545"/>
                </a:lnTo>
                <a:lnTo>
                  <a:pt x="0" y="248"/>
                </a:lnTo>
                <a:lnTo>
                  <a:pt x="0" y="0"/>
                </a:lnTo>
                <a:lnTo>
                  <a:pt x="295" y="297"/>
                </a:lnTo>
                <a:lnTo>
                  <a:pt x="593" y="0"/>
                </a:lnTo>
                <a:lnTo>
                  <a:pt x="593" y="248"/>
                </a:lnTo>
                <a:close/>
              </a:path>
            </a:pathLst>
          </a:custGeom>
          <a:solidFill>
            <a:srgbClr val="CC20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8"/>
          <p:cNvSpPr>
            <a:spLocks/>
          </p:cNvSpPr>
          <p:nvPr/>
        </p:nvSpPr>
        <p:spPr bwMode="auto">
          <a:xfrm>
            <a:off x="2782838" y="4706687"/>
            <a:ext cx="1584176" cy="145861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00F1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3"/>
          <p:cNvSpPr>
            <a:spLocks/>
          </p:cNvSpPr>
          <p:nvPr/>
        </p:nvSpPr>
        <p:spPr bwMode="auto">
          <a:xfrm>
            <a:off x="3231834" y="2996802"/>
            <a:ext cx="686185" cy="432198"/>
          </a:xfrm>
          <a:custGeom>
            <a:avLst/>
            <a:gdLst/>
            <a:ahLst/>
            <a:cxnLst/>
            <a:rect l="l" t="t" r="r" b="b"/>
            <a:pathLst>
              <a:path w="686185" h="432198">
                <a:moveTo>
                  <a:pt x="101600" y="338535"/>
                </a:moveTo>
                <a:lnTo>
                  <a:pt x="101600" y="432198"/>
                </a:lnTo>
                <a:lnTo>
                  <a:pt x="30163" y="432198"/>
                </a:lnTo>
                <a:lnTo>
                  <a:pt x="30163" y="402036"/>
                </a:lnTo>
                <a:close/>
                <a:moveTo>
                  <a:pt x="206375" y="236935"/>
                </a:moveTo>
                <a:lnTo>
                  <a:pt x="206375" y="432198"/>
                </a:lnTo>
                <a:lnTo>
                  <a:pt x="134938" y="432198"/>
                </a:lnTo>
                <a:lnTo>
                  <a:pt x="134938" y="305198"/>
                </a:lnTo>
                <a:close/>
                <a:moveTo>
                  <a:pt x="520700" y="187723"/>
                </a:moveTo>
                <a:lnTo>
                  <a:pt x="520700" y="432198"/>
                </a:lnTo>
                <a:lnTo>
                  <a:pt x="446088" y="432198"/>
                </a:lnTo>
                <a:lnTo>
                  <a:pt x="446088" y="255986"/>
                </a:lnTo>
                <a:close/>
                <a:moveTo>
                  <a:pt x="341313" y="176610"/>
                </a:moveTo>
                <a:lnTo>
                  <a:pt x="363538" y="198835"/>
                </a:lnTo>
                <a:lnTo>
                  <a:pt x="415925" y="255985"/>
                </a:lnTo>
                <a:lnTo>
                  <a:pt x="415925" y="432198"/>
                </a:lnTo>
                <a:lnTo>
                  <a:pt x="363538" y="432198"/>
                </a:lnTo>
                <a:lnTo>
                  <a:pt x="341313" y="432198"/>
                </a:lnTo>
                <a:close/>
                <a:moveTo>
                  <a:pt x="311150" y="140098"/>
                </a:moveTo>
                <a:lnTo>
                  <a:pt x="311150" y="143273"/>
                </a:lnTo>
                <a:lnTo>
                  <a:pt x="311150" y="432198"/>
                </a:lnTo>
                <a:lnTo>
                  <a:pt x="239713" y="432198"/>
                </a:lnTo>
                <a:lnTo>
                  <a:pt x="239713" y="206773"/>
                </a:lnTo>
                <a:close/>
                <a:moveTo>
                  <a:pt x="625475" y="90885"/>
                </a:moveTo>
                <a:lnTo>
                  <a:pt x="625475" y="432198"/>
                </a:lnTo>
                <a:lnTo>
                  <a:pt x="550863" y="432198"/>
                </a:lnTo>
                <a:lnTo>
                  <a:pt x="550863" y="157560"/>
                </a:lnTo>
                <a:close/>
                <a:moveTo>
                  <a:pt x="666509" y="976"/>
                </a:moveTo>
                <a:cubicBezTo>
                  <a:pt x="681486" y="-2777"/>
                  <a:pt x="688975" y="4730"/>
                  <a:pt x="685231" y="15991"/>
                </a:cubicBezTo>
                <a:cubicBezTo>
                  <a:pt x="681486" y="31005"/>
                  <a:pt x="677742" y="49774"/>
                  <a:pt x="673998" y="61034"/>
                </a:cubicBezTo>
                <a:lnTo>
                  <a:pt x="670253" y="64788"/>
                </a:lnTo>
                <a:cubicBezTo>
                  <a:pt x="666509" y="76049"/>
                  <a:pt x="659020" y="79803"/>
                  <a:pt x="651531" y="68542"/>
                </a:cubicBezTo>
                <a:cubicBezTo>
                  <a:pt x="644042" y="64788"/>
                  <a:pt x="640298" y="61034"/>
                  <a:pt x="640298" y="57281"/>
                </a:cubicBezTo>
                <a:cubicBezTo>
                  <a:pt x="640287" y="57291"/>
                  <a:pt x="638821" y="58656"/>
                  <a:pt x="430610" y="252470"/>
                </a:cubicBezTo>
                <a:cubicBezTo>
                  <a:pt x="430599" y="252458"/>
                  <a:pt x="429766" y="251578"/>
                  <a:pt x="363210" y="181151"/>
                </a:cubicBezTo>
                <a:cubicBezTo>
                  <a:pt x="363202" y="181142"/>
                  <a:pt x="362552" y="180444"/>
                  <a:pt x="310787" y="124846"/>
                </a:cubicBezTo>
                <a:cubicBezTo>
                  <a:pt x="310773" y="124860"/>
                  <a:pt x="308720" y="126761"/>
                  <a:pt x="14977" y="398861"/>
                </a:cubicBezTo>
                <a:cubicBezTo>
                  <a:pt x="14973" y="398858"/>
                  <a:pt x="14886" y="398792"/>
                  <a:pt x="13105" y="397454"/>
                </a:cubicBezTo>
                <a:lnTo>
                  <a:pt x="0" y="387600"/>
                </a:lnTo>
                <a:cubicBezTo>
                  <a:pt x="15" y="387586"/>
                  <a:pt x="2181" y="385572"/>
                  <a:pt x="310787" y="98571"/>
                </a:cubicBezTo>
                <a:cubicBezTo>
                  <a:pt x="310796" y="98580"/>
                  <a:pt x="311449" y="99281"/>
                  <a:pt x="363210" y="154875"/>
                </a:cubicBezTo>
                <a:cubicBezTo>
                  <a:pt x="363221" y="154887"/>
                  <a:pt x="364066" y="155781"/>
                  <a:pt x="430610" y="226194"/>
                </a:cubicBezTo>
                <a:cubicBezTo>
                  <a:pt x="430620" y="226185"/>
                  <a:pt x="432012" y="224897"/>
                  <a:pt x="625320" y="46020"/>
                </a:cubicBezTo>
                <a:cubicBezTo>
                  <a:pt x="621576" y="42266"/>
                  <a:pt x="621576" y="38513"/>
                  <a:pt x="617831" y="34759"/>
                </a:cubicBezTo>
                <a:lnTo>
                  <a:pt x="614087" y="31005"/>
                </a:lnTo>
                <a:cubicBezTo>
                  <a:pt x="606598" y="23498"/>
                  <a:pt x="610342" y="15991"/>
                  <a:pt x="621576" y="12237"/>
                </a:cubicBezTo>
                <a:cubicBezTo>
                  <a:pt x="636553" y="8484"/>
                  <a:pt x="655275" y="4730"/>
                  <a:pt x="666509" y="976"/>
                </a:cubicBezTo>
                <a:close/>
              </a:path>
            </a:pathLst>
          </a:custGeom>
          <a:solidFill>
            <a:srgbClr val="CC203D"/>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20"/>
          <p:cNvSpPr>
            <a:spLocks/>
          </p:cNvSpPr>
          <p:nvPr/>
        </p:nvSpPr>
        <p:spPr bwMode="auto">
          <a:xfrm>
            <a:off x="3363829" y="1268760"/>
            <a:ext cx="422194" cy="495300"/>
          </a:xfrm>
          <a:custGeom>
            <a:avLst/>
            <a:gdLst/>
            <a:ahLst/>
            <a:cxnLst/>
            <a:rect l="l" t="t" r="r" b="b"/>
            <a:pathLst>
              <a:path w="422194" h="495300">
                <a:moveTo>
                  <a:pt x="221309" y="211137"/>
                </a:moveTo>
                <a:cubicBezTo>
                  <a:pt x="228811" y="211137"/>
                  <a:pt x="236313" y="218615"/>
                  <a:pt x="236313" y="226093"/>
                </a:cubicBezTo>
                <a:cubicBezTo>
                  <a:pt x="236313" y="229832"/>
                  <a:pt x="236313" y="233571"/>
                  <a:pt x="232562" y="237310"/>
                </a:cubicBezTo>
                <a:cubicBezTo>
                  <a:pt x="232562" y="237310"/>
                  <a:pt x="232562" y="237310"/>
                  <a:pt x="243815" y="349480"/>
                </a:cubicBezTo>
                <a:cubicBezTo>
                  <a:pt x="243815" y="349480"/>
                  <a:pt x="243815" y="349480"/>
                  <a:pt x="221309" y="409304"/>
                </a:cubicBezTo>
                <a:cubicBezTo>
                  <a:pt x="221309" y="409304"/>
                  <a:pt x="221309" y="409304"/>
                  <a:pt x="262570" y="304612"/>
                </a:cubicBezTo>
                <a:cubicBezTo>
                  <a:pt x="262570" y="304612"/>
                  <a:pt x="262570" y="304612"/>
                  <a:pt x="300080" y="214876"/>
                </a:cubicBezTo>
                <a:cubicBezTo>
                  <a:pt x="300080" y="214876"/>
                  <a:pt x="300080" y="214876"/>
                  <a:pt x="333838" y="214876"/>
                </a:cubicBezTo>
                <a:cubicBezTo>
                  <a:pt x="352593" y="218615"/>
                  <a:pt x="390103" y="226093"/>
                  <a:pt x="408858" y="270961"/>
                </a:cubicBezTo>
                <a:cubicBezTo>
                  <a:pt x="423862" y="297134"/>
                  <a:pt x="423862" y="409304"/>
                  <a:pt x="420111" y="495300"/>
                </a:cubicBezTo>
                <a:cubicBezTo>
                  <a:pt x="420111" y="495300"/>
                  <a:pt x="420111" y="495300"/>
                  <a:pt x="352593" y="495300"/>
                </a:cubicBezTo>
                <a:cubicBezTo>
                  <a:pt x="352593" y="495300"/>
                  <a:pt x="352593" y="495300"/>
                  <a:pt x="348842" y="330785"/>
                </a:cubicBezTo>
                <a:cubicBezTo>
                  <a:pt x="348842" y="330785"/>
                  <a:pt x="348842" y="329850"/>
                  <a:pt x="347436" y="329383"/>
                </a:cubicBezTo>
                <a:lnTo>
                  <a:pt x="337589" y="330785"/>
                </a:lnTo>
                <a:lnTo>
                  <a:pt x="333838" y="327046"/>
                </a:lnTo>
                <a:cubicBezTo>
                  <a:pt x="333838" y="327046"/>
                  <a:pt x="333838" y="327046"/>
                  <a:pt x="337589" y="495300"/>
                </a:cubicBezTo>
                <a:cubicBezTo>
                  <a:pt x="337589" y="495300"/>
                  <a:pt x="337589" y="495300"/>
                  <a:pt x="213807" y="495300"/>
                </a:cubicBezTo>
                <a:cubicBezTo>
                  <a:pt x="213807" y="495300"/>
                  <a:pt x="213807" y="495300"/>
                  <a:pt x="86273" y="495300"/>
                </a:cubicBezTo>
                <a:cubicBezTo>
                  <a:pt x="86273" y="495300"/>
                  <a:pt x="86273" y="495300"/>
                  <a:pt x="86273" y="330785"/>
                </a:cubicBezTo>
                <a:cubicBezTo>
                  <a:pt x="75050" y="327056"/>
                  <a:pt x="75020" y="330765"/>
                  <a:pt x="75020" y="330785"/>
                </a:cubicBezTo>
                <a:cubicBezTo>
                  <a:pt x="75020" y="330785"/>
                  <a:pt x="75020" y="330785"/>
                  <a:pt x="71269" y="495300"/>
                </a:cubicBezTo>
                <a:cubicBezTo>
                  <a:pt x="71269" y="495300"/>
                  <a:pt x="71269" y="495300"/>
                  <a:pt x="0" y="495300"/>
                </a:cubicBezTo>
                <a:cubicBezTo>
                  <a:pt x="0" y="409304"/>
                  <a:pt x="0" y="297134"/>
                  <a:pt x="11253" y="270961"/>
                </a:cubicBezTo>
                <a:cubicBezTo>
                  <a:pt x="22506" y="233571"/>
                  <a:pt x="56265" y="218615"/>
                  <a:pt x="86273" y="214876"/>
                </a:cubicBezTo>
                <a:cubicBezTo>
                  <a:pt x="86273" y="214876"/>
                  <a:pt x="86273" y="214876"/>
                  <a:pt x="142538" y="214876"/>
                </a:cubicBezTo>
                <a:cubicBezTo>
                  <a:pt x="142538" y="214876"/>
                  <a:pt x="142538" y="214876"/>
                  <a:pt x="180048" y="300873"/>
                </a:cubicBezTo>
                <a:cubicBezTo>
                  <a:pt x="180048" y="300873"/>
                  <a:pt x="180048" y="300873"/>
                  <a:pt x="195052" y="345741"/>
                </a:cubicBezTo>
                <a:cubicBezTo>
                  <a:pt x="195052" y="345741"/>
                  <a:pt x="195052" y="345741"/>
                  <a:pt x="206305" y="237310"/>
                </a:cubicBezTo>
                <a:cubicBezTo>
                  <a:pt x="206305" y="233571"/>
                  <a:pt x="202554" y="229832"/>
                  <a:pt x="202554" y="226093"/>
                </a:cubicBezTo>
                <a:cubicBezTo>
                  <a:pt x="202554" y="222354"/>
                  <a:pt x="206305" y="214876"/>
                  <a:pt x="213807" y="214876"/>
                </a:cubicBezTo>
                <a:cubicBezTo>
                  <a:pt x="213807" y="211137"/>
                  <a:pt x="217558" y="211137"/>
                  <a:pt x="221309" y="211137"/>
                </a:cubicBezTo>
                <a:close/>
                <a:moveTo>
                  <a:pt x="213438" y="0"/>
                </a:moveTo>
                <a:lnTo>
                  <a:pt x="220954" y="0"/>
                </a:lnTo>
                <a:cubicBezTo>
                  <a:pt x="269810" y="0"/>
                  <a:pt x="311150" y="41474"/>
                  <a:pt x="311150" y="90488"/>
                </a:cubicBezTo>
                <a:cubicBezTo>
                  <a:pt x="311150" y="139502"/>
                  <a:pt x="269810" y="180975"/>
                  <a:pt x="220954" y="180975"/>
                </a:cubicBezTo>
                <a:cubicBezTo>
                  <a:pt x="217196" y="180975"/>
                  <a:pt x="213438" y="180975"/>
                  <a:pt x="213438" y="177205"/>
                </a:cubicBezTo>
                <a:cubicBezTo>
                  <a:pt x="164582" y="173435"/>
                  <a:pt x="127000" y="135731"/>
                  <a:pt x="127000" y="90488"/>
                </a:cubicBezTo>
                <a:cubicBezTo>
                  <a:pt x="127000" y="41474"/>
                  <a:pt x="164582" y="3771"/>
                  <a:pt x="213438" y="0"/>
                </a:cubicBezTo>
                <a:close/>
              </a:path>
            </a:pathLst>
          </a:custGeom>
          <a:solidFill>
            <a:srgbClr val="48B62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22"/>
          <p:cNvSpPr>
            <a:spLocks noEditPoints="1"/>
          </p:cNvSpPr>
          <p:nvPr/>
        </p:nvSpPr>
        <p:spPr bwMode="auto">
          <a:xfrm>
            <a:off x="3416663" y="4752394"/>
            <a:ext cx="316526" cy="548814"/>
          </a:xfrm>
          <a:custGeom>
            <a:avLst/>
            <a:gdLst>
              <a:gd name="T0" fmla="*/ 45 w 105"/>
              <a:gd name="T1" fmla="*/ 139 h 182"/>
              <a:gd name="T2" fmla="*/ 45 w 105"/>
              <a:gd name="T3" fmla="*/ 96 h 182"/>
              <a:gd name="T4" fmla="*/ 14 w 105"/>
              <a:gd name="T5" fmla="*/ 79 h 182"/>
              <a:gd name="T6" fmla="*/ 4 w 105"/>
              <a:gd name="T7" fmla="*/ 51 h 182"/>
              <a:gd name="T8" fmla="*/ 15 w 105"/>
              <a:gd name="T9" fmla="*/ 23 h 182"/>
              <a:gd name="T10" fmla="*/ 45 w 105"/>
              <a:gd name="T11" fmla="*/ 10 h 182"/>
              <a:gd name="T12" fmla="*/ 45 w 105"/>
              <a:gd name="T13" fmla="*/ 0 h 182"/>
              <a:gd name="T14" fmla="*/ 60 w 105"/>
              <a:gd name="T15" fmla="*/ 0 h 182"/>
              <a:gd name="T16" fmla="*/ 60 w 105"/>
              <a:gd name="T17" fmla="*/ 10 h 182"/>
              <a:gd name="T18" fmla="*/ 87 w 105"/>
              <a:gd name="T19" fmla="*/ 21 h 182"/>
              <a:gd name="T20" fmla="*/ 100 w 105"/>
              <a:gd name="T21" fmla="*/ 45 h 182"/>
              <a:gd name="T22" fmla="*/ 73 w 105"/>
              <a:gd name="T23" fmla="*/ 49 h 182"/>
              <a:gd name="T24" fmla="*/ 60 w 105"/>
              <a:gd name="T25" fmla="*/ 32 h 182"/>
              <a:gd name="T26" fmla="*/ 60 w 105"/>
              <a:gd name="T27" fmla="*/ 72 h 182"/>
              <a:gd name="T28" fmla="*/ 95 w 105"/>
              <a:gd name="T29" fmla="*/ 89 h 182"/>
              <a:gd name="T30" fmla="*/ 105 w 105"/>
              <a:gd name="T31" fmla="*/ 116 h 182"/>
              <a:gd name="T32" fmla="*/ 93 w 105"/>
              <a:gd name="T33" fmla="*/ 147 h 182"/>
              <a:gd name="T34" fmla="*/ 60 w 105"/>
              <a:gd name="T35" fmla="*/ 163 h 182"/>
              <a:gd name="T36" fmla="*/ 60 w 105"/>
              <a:gd name="T37" fmla="*/ 182 h 182"/>
              <a:gd name="T38" fmla="*/ 45 w 105"/>
              <a:gd name="T39" fmla="*/ 182 h 182"/>
              <a:gd name="T40" fmla="*/ 45 w 105"/>
              <a:gd name="T41" fmla="*/ 163 h 182"/>
              <a:gd name="T42" fmla="*/ 14 w 105"/>
              <a:gd name="T43" fmla="*/ 150 h 182"/>
              <a:gd name="T44" fmla="*/ 0 w 105"/>
              <a:gd name="T45" fmla="*/ 119 h 182"/>
              <a:gd name="T46" fmla="*/ 28 w 105"/>
              <a:gd name="T47" fmla="*/ 116 h 182"/>
              <a:gd name="T48" fmla="*/ 34 w 105"/>
              <a:gd name="T49" fmla="*/ 130 h 182"/>
              <a:gd name="T50" fmla="*/ 45 w 105"/>
              <a:gd name="T51" fmla="*/ 139 h 182"/>
              <a:gd name="T52" fmla="*/ 45 w 105"/>
              <a:gd name="T53" fmla="*/ 32 h 182"/>
              <a:gd name="T54" fmla="*/ 35 w 105"/>
              <a:gd name="T55" fmla="*/ 39 h 182"/>
              <a:gd name="T56" fmla="*/ 31 w 105"/>
              <a:gd name="T57" fmla="*/ 50 h 182"/>
              <a:gd name="T58" fmla="*/ 34 w 105"/>
              <a:gd name="T59" fmla="*/ 60 h 182"/>
              <a:gd name="T60" fmla="*/ 45 w 105"/>
              <a:gd name="T61" fmla="*/ 67 h 182"/>
              <a:gd name="T62" fmla="*/ 45 w 105"/>
              <a:gd name="T63" fmla="*/ 32 h 182"/>
              <a:gd name="T64" fmla="*/ 60 w 105"/>
              <a:gd name="T65" fmla="*/ 140 h 182"/>
              <a:gd name="T66" fmla="*/ 73 w 105"/>
              <a:gd name="T67" fmla="*/ 133 h 182"/>
              <a:gd name="T68" fmla="*/ 78 w 105"/>
              <a:gd name="T69" fmla="*/ 120 h 182"/>
              <a:gd name="T70" fmla="*/ 74 w 105"/>
              <a:gd name="T71" fmla="*/ 108 h 182"/>
              <a:gd name="T72" fmla="*/ 60 w 105"/>
              <a:gd name="T73" fmla="*/ 101 h 182"/>
              <a:gd name="T74" fmla="*/ 60 w 105"/>
              <a:gd name="T75" fmla="*/ 1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82">
                <a:moveTo>
                  <a:pt x="45" y="139"/>
                </a:moveTo>
                <a:cubicBezTo>
                  <a:pt x="45" y="96"/>
                  <a:pt x="45" y="96"/>
                  <a:pt x="45" y="96"/>
                </a:cubicBezTo>
                <a:cubicBezTo>
                  <a:pt x="31" y="92"/>
                  <a:pt x="20" y="87"/>
                  <a:pt x="14" y="79"/>
                </a:cubicBezTo>
                <a:cubicBezTo>
                  <a:pt x="7" y="71"/>
                  <a:pt x="4" y="62"/>
                  <a:pt x="4" y="51"/>
                </a:cubicBezTo>
                <a:cubicBezTo>
                  <a:pt x="4" y="40"/>
                  <a:pt x="8" y="30"/>
                  <a:pt x="15" y="23"/>
                </a:cubicBezTo>
                <a:cubicBezTo>
                  <a:pt x="22" y="15"/>
                  <a:pt x="32" y="11"/>
                  <a:pt x="45" y="10"/>
                </a:cubicBezTo>
                <a:cubicBezTo>
                  <a:pt x="45" y="0"/>
                  <a:pt x="45" y="0"/>
                  <a:pt x="45" y="0"/>
                </a:cubicBezTo>
                <a:cubicBezTo>
                  <a:pt x="60" y="0"/>
                  <a:pt x="60" y="0"/>
                  <a:pt x="60" y="0"/>
                </a:cubicBezTo>
                <a:cubicBezTo>
                  <a:pt x="60" y="10"/>
                  <a:pt x="60" y="10"/>
                  <a:pt x="60" y="10"/>
                </a:cubicBezTo>
                <a:cubicBezTo>
                  <a:pt x="72" y="11"/>
                  <a:pt x="81" y="15"/>
                  <a:pt x="87" y="21"/>
                </a:cubicBezTo>
                <a:cubicBezTo>
                  <a:pt x="94" y="27"/>
                  <a:pt x="99" y="35"/>
                  <a:pt x="100" y="45"/>
                </a:cubicBezTo>
                <a:cubicBezTo>
                  <a:pt x="73" y="49"/>
                  <a:pt x="73" y="49"/>
                  <a:pt x="73" y="49"/>
                </a:cubicBezTo>
                <a:cubicBezTo>
                  <a:pt x="71" y="41"/>
                  <a:pt x="67" y="35"/>
                  <a:pt x="60" y="32"/>
                </a:cubicBezTo>
                <a:cubicBezTo>
                  <a:pt x="60" y="72"/>
                  <a:pt x="60" y="72"/>
                  <a:pt x="60" y="72"/>
                </a:cubicBezTo>
                <a:cubicBezTo>
                  <a:pt x="77" y="76"/>
                  <a:pt x="89" y="82"/>
                  <a:pt x="95" y="89"/>
                </a:cubicBezTo>
                <a:cubicBezTo>
                  <a:pt x="102" y="96"/>
                  <a:pt x="105" y="105"/>
                  <a:pt x="105" y="116"/>
                </a:cubicBezTo>
                <a:cubicBezTo>
                  <a:pt x="105" y="128"/>
                  <a:pt x="101" y="139"/>
                  <a:pt x="93" y="147"/>
                </a:cubicBezTo>
                <a:cubicBezTo>
                  <a:pt x="85" y="156"/>
                  <a:pt x="74" y="161"/>
                  <a:pt x="60" y="163"/>
                </a:cubicBezTo>
                <a:cubicBezTo>
                  <a:pt x="60" y="182"/>
                  <a:pt x="60" y="182"/>
                  <a:pt x="60" y="182"/>
                </a:cubicBezTo>
                <a:cubicBezTo>
                  <a:pt x="45" y="182"/>
                  <a:pt x="45" y="182"/>
                  <a:pt x="45" y="182"/>
                </a:cubicBezTo>
                <a:cubicBezTo>
                  <a:pt x="45" y="163"/>
                  <a:pt x="45" y="163"/>
                  <a:pt x="45" y="163"/>
                </a:cubicBezTo>
                <a:cubicBezTo>
                  <a:pt x="32" y="162"/>
                  <a:pt x="22" y="157"/>
                  <a:pt x="14" y="150"/>
                </a:cubicBezTo>
                <a:cubicBezTo>
                  <a:pt x="7" y="143"/>
                  <a:pt x="2" y="132"/>
                  <a:pt x="0" y="119"/>
                </a:cubicBezTo>
                <a:cubicBezTo>
                  <a:pt x="28" y="116"/>
                  <a:pt x="28" y="116"/>
                  <a:pt x="28" y="116"/>
                </a:cubicBezTo>
                <a:cubicBezTo>
                  <a:pt x="29" y="122"/>
                  <a:pt x="31" y="126"/>
                  <a:pt x="34" y="130"/>
                </a:cubicBezTo>
                <a:cubicBezTo>
                  <a:pt x="37" y="134"/>
                  <a:pt x="41" y="137"/>
                  <a:pt x="45" y="139"/>
                </a:cubicBezTo>
                <a:close/>
                <a:moveTo>
                  <a:pt x="45" y="32"/>
                </a:moveTo>
                <a:cubicBezTo>
                  <a:pt x="40" y="33"/>
                  <a:pt x="37" y="36"/>
                  <a:pt x="35" y="39"/>
                </a:cubicBezTo>
                <a:cubicBezTo>
                  <a:pt x="32" y="42"/>
                  <a:pt x="31" y="46"/>
                  <a:pt x="31" y="50"/>
                </a:cubicBezTo>
                <a:cubicBezTo>
                  <a:pt x="31" y="53"/>
                  <a:pt x="32" y="57"/>
                  <a:pt x="34" y="60"/>
                </a:cubicBezTo>
                <a:cubicBezTo>
                  <a:pt x="36" y="63"/>
                  <a:pt x="40" y="65"/>
                  <a:pt x="45" y="67"/>
                </a:cubicBezTo>
                <a:lnTo>
                  <a:pt x="45" y="32"/>
                </a:lnTo>
                <a:close/>
                <a:moveTo>
                  <a:pt x="60" y="140"/>
                </a:moveTo>
                <a:cubicBezTo>
                  <a:pt x="66" y="139"/>
                  <a:pt x="70" y="137"/>
                  <a:pt x="73" y="133"/>
                </a:cubicBezTo>
                <a:cubicBezTo>
                  <a:pt x="77" y="129"/>
                  <a:pt x="78" y="125"/>
                  <a:pt x="78" y="120"/>
                </a:cubicBezTo>
                <a:cubicBezTo>
                  <a:pt x="78" y="115"/>
                  <a:pt x="77" y="111"/>
                  <a:pt x="74" y="108"/>
                </a:cubicBezTo>
                <a:cubicBezTo>
                  <a:pt x="71" y="105"/>
                  <a:pt x="67" y="102"/>
                  <a:pt x="60" y="101"/>
                </a:cubicBezTo>
                <a:lnTo>
                  <a:pt x="60" y="140"/>
                </a:lnTo>
                <a:close/>
              </a:path>
            </a:pathLst>
          </a:custGeom>
          <a:solidFill>
            <a:srgbClr val="00F1F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TextBox 10"/>
          <p:cNvSpPr txBox="1"/>
          <p:nvPr/>
        </p:nvSpPr>
        <p:spPr>
          <a:xfrm>
            <a:off x="4770282" y="1570784"/>
            <a:ext cx="4997332"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200">
                <a:solidFill>
                  <a:schemeClr val="bg1"/>
                </a:solidFill>
                <a:latin typeface="微软雅黑" pitchFamily="34" charset="-122"/>
                <a:ea typeface="微软雅黑" pitchFamily="34" charset="-122"/>
              </a:rPr>
              <a:t>这里，或者通过通过复制您的文本。您的内容打在这里，或者通过通过复制您的文本。</a:t>
            </a:r>
          </a:p>
        </p:txBody>
      </p:sp>
      <p:sp>
        <p:nvSpPr>
          <p:cNvPr id="11" name="TextBox 11"/>
          <p:cNvSpPr txBox="1"/>
          <p:nvPr/>
        </p:nvSpPr>
        <p:spPr>
          <a:xfrm>
            <a:off x="4758405" y="1109119"/>
            <a:ext cx="1774276" cy="407291"/>
          </a:xfrm>
          <a:prstGeom prst="rect">
            <a:avLst/>
          </a:prstGeom>
          <a:noFill/>
        </p:spPr>
        <p:txBody>
          <a:bodyPr wrap="square" tIns="0" bIns="0" rtlCol="0" anchor="t">
            <a:spAutoFit/>
          </a:bodyPr>
          <a:lstStyle/>
          <a:p>
            <a:pPr>
              <a:lnSpc>
                <a:spcPct val="150000"/>
              </a:lnSpc>
            </a:pPr>
            <a:r>
              <a:rPr lang="zh-CN" altLang="en-US" sz="2000">
                <a:solidFill>
                  <a:schemeClr val="bg1"/>
                </a:solidFill>
                <a:latin typeface="微软雅黑" pitchFamily="34" charset="-122"/>
                <a:ea typeface="微软雅黑" pitchFamily="34" charset="-122"/>
                <a:cs typeface="华文黑体" pitchFamily="2" charset="-122"/>
              </a:rPr>
              <a:t>点击添加标题</a:t>
            </a:r>
          </a:p>
        </p:txBody>
      </p:sp>
      <p:sp>
        <p:nvSpPr>
          <p:cNvPr id="12" name="TextBox 12"/>
          <p:cNvSpPr txBox="1"/>
          <p:nvPr/>
        </p:nvSpPr>
        <p:spPr>
          <a:xfrm>
            <a:off x="4770282" y="3314601"/>
            <a:ext cx="4997332" cy="1052596"/>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200">
                <a:solidFill>
                  <a:schemeClr val="bg1"/>
                </a:solidFill>
                <a:latin typeface="微软雅黑" pitchFamily="34" charset="-122"/>
                <a:ea typeface="微软雅黑" pitchFamily="34" charset="-122"/>
              </a:rPr>
              <a:t>这里，或者通过通过复制您的文本。您的内容打在这里，或者通过复制您的文本后，在此框中选择粘贴，并选择只保留文字。</a:t>
            </a:r>
          </a:p>
        </p:txBody>
      </p:sp>
      <p:sp>
        <p:nvSpPr>
          <p:cNvPr id="13" name="TextBox 13"/>
          <p:cNvSpPr txBox="1"/>
          <p:nvPr/>
        </p:nvSpPr>
        <p:spPr>
          <a:xfrm>
            <a:off x="4758405" y="2852936"/>
            <a:ext cx="1774276" cy="407291"/>
          </a:xfrm>
          <a:prstGeom prst="rect">
            <a:avLst/>
          </a:prstGeom>
          <a:noFill/>
        </p:spPr>
        <p:txBody>
          <a:bodyPr wrap="square" tIns="0" bIns="0" rtlCol="0" anchor="t">
            <a:spAutoFit/>
          </a:bodyPr>
          <a:lstStyle/>
          <a:p>
            <a:pPr>
              <a:lnSpc>
                <a:spcPct val="150000"/>
              </a:lnSpc>
            </a:pPr>
            <a:r>
              <a:rPr lang="zh-CN" altLang="en-US" sz="2000">
                <a:solidFill>
                  <a:schemeClr val="bg1"/>
                </a:solidFill>
                <a:latin typeface="微软雅黑" pitchFamily="34" charset="-122"/>
                <a:ea typeface="微软雅黑" pitchFamily="34" charset="-122"/>
                <a:cs typeface="华文黑体" pitchFamily="2" charset="-122"/>
              </a:rPr>
              <a:t>点击添加标题</a:t>
            </a:r>
          </a:p>
        </p:txBody>
      </p:sp>
      <p:sp>
        <p:nvSpPr>
          <p:cNvPr id="14" name="TextBox 14"/>
          <p:cNvSpPr txBox="1"/>
          <p:nvPr/>
        </p:nvSpPr>
        <p:spPr>
          <a:xfrm>
            <a:off x="4770282" y="5114801"/>
            <a:ext cx="4997332" cy="549061"/>
          </a:xfrm>
          <a:prstGeom prst="rect">
            <a:avLst/>
          </a:prstGeom>
          <a:noFill/>
        </p:spPr>
        <p:txBody>
          <a:bodyPr wrap="square" rtlCol="0">
            <a:spAutoFit/>
          </a:bodyPr>
          <a:lstStyle/>
          <a:p>
            <a:pPr>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200">
                <a:solidFill>
                  <a:schemeClr val="bg1"/>
                </a:solidFill>
                <a:latin typeface="微软雅黑" pitchFamily="34" charset="-122"/>
                <a:ea typeface="微软雅黑" pitchFamily="34" charset="-122"/>
              </a:rPr>
              <a:t>这里，或者通过通过复制您的文本。</a:t>
            </a:r>
          </a:p>
        </p:txBody>
      </p:sp>
      <p:sp>
        <p:nvSpPr>
          <p:cNvPr id="15" name="TextBox 15"/>
          <p:cNvSpPr txBox="1"/>
          <p:nvPr/>
        </p:nvSpPr>
        <p:spPr>
          <a:xfrm>
            <a:off x="4758405" y="4653136"/>
            <a:ext cx="1774276" cy="407291"/>
          </a:xfrm>
          <a:prstGeom prst="rect">
            <a:avLst/>
          </a:prstGeom>
          <a:noFill/>
        </p:spPr>
        <p:txBody>
          <a:bodyPr wrap="square" tIns="0" bIns="0" rtlCol="0" anchor="t">
            <a:spAutoFit/>
          </a:bodyPr>
          <a:lstStyle/>
          <a:p>
            <a:pPr>
              <a:lnSpc>
                <a:spcPct val="150000"/>
              </a:lnSpc>
            </a:pPr>
            <a:r>
              <a:rPr lang="zh-CN" altLang="en-US" sz="2000">
                <a:solidFill>
                  <a:schemeClr val="bg1"/>
                </a:solidFill>
                <a:latin typeface="微软雅黑" pitchFamily="34" charset="-122"/>
                <a:ea typeface="微软雅黑" pitchFamily="34" charset="-122"/>
                <a:cs typeface="华文黑体" pitchFamily="2" charset="-122"/>
              </a:rPr>
              <a:t>点击添加标题</a:t>
            </a:r>
          </a:p>
        </p:txBody>
      </p:sp>
      <p:cxnSp>
        <p:nvCxnSpPr>
          <p:cNvPr id="16" name="直接箭头连接符 15"/>
          <p:cNvCxnSpPr>
            <a:stCxn id="3" idx="1"/>
          </p:cNvCxnSpPr>
          <p:nvPr/>
        </p:nvCxnSpPr>
        <p:spPr>
          <a:xfrm>
            <a:off x="3570919" y="2727377"/>
            <a:ext cx="6052679" cy="0"/>
          </a:xfrm>
          <a:prstGeom prst="straightConnector1">
            <a:avLst/>
          </a:prstGeom>
          <a:ln>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4" idx="1"/>
          </p:cNvCxnSpPr>
          <p:nvPr/>
        </p:nvCxnSpPr>
        <p:spPr>
          <a:xfrm>
            <a:off x="3570919" y="4445005"/>
            <a:ext cx="6052679" cy="0"/>
          </a:xfrm>
          <a:prstGeom prst="straightConnector1">
            <a:avLst/>
          </a:prstGeom>
          <a:ln>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5" idx="1"/>
          </p:cNvCxnSpPr>
          <p:nvPr/>
        </p:nvCxnSpPr>
        <p:spPr>
          <a:xfrm>
            <a:off x="3570919" y="6165304"/>
            <a:ext cx="6052679" cy="0"/>
          </a:xfrm>
          <a:prstGeom prst="straightConnector1">
            <a:avLst/>
          </a:prstGeom>
          <a:ln>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4902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0-#ppt_h/2"/>
                                          </p:val>
                                        </p:tav>
                                        <p:tav tm="100000">
                                          <p:val>
                                            <p:strVal val="#ppt_y"/>
                                          </p:val>
                                        </p:tav>
                                      </p:tavLst>
                                    </p:anim>
                                  </p:childTnLst>
                                </p:cTn>
                              </p:par>
                            </p:childTnLst>
                          </p:cTn>
                        </p:par>
                        <p:par>
                          <p:cTn id="22" fill="hold">
                            <p:stCondLst>
                              <p:cond delay="1000"/>
                            </p:stCondLst>
                            <p:childTnLst>
                              <p:par>
                                <p:cTn id="23" presetID="14" presetClass="entr" presetSubtype="1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randombar(horizontal)">
                                      <p:cBhvr>
                                        <p:cTn id="31" dur="500"/>
                                        <p:tgtEl>
                                          <p:spTgt spid="8"/>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22" presetClass="entr" presetSubtype="8"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par>
                                <p:cTn id="38" presetID="22" presetClass="entr" presetSubtype="8"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4" grpId="0" animBg="1"/>
      <p:bldP spid="5" grpId="0" animBg="1"/>
      <p:bldP spid="6" grpId="0" animBg="1"/>
      <p:bldP spid="7" grpId="0" animBg="1"/>
      <p:bldP spid="8" grpId="0" animBg="1"/>
      <p:bldP spid="9" grpId="0"/>
      <p:bldP spid="11" grpId="0"/>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sp>
        <p:nvSpPr>
          <p:cNvPr id="3" name="饼形 2"/>
          <p:cNvSpPr/>
          <p:nvPr/>
        </p:nvSpPr>
        <p:spPr>
          <a:xfrm>
            <a:off x="6407440" y="1862455"/>
            <a:ext cx="1800000" cy="1800000"/>
          </a:xfrm>
          <a:prstGeom prst="pie">
            <a:avLst>
              <a:gd name="adj1" fmla="val 16203239"/>
              <a:gd name="adj2" fmla="val 21545227"/>
            </a:avLst>
          </a:prstGeom>
          <a:solidFill>
            <a:srgbClr val="CC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4" name="饼形 3"/>
          <p:cNvSpPr/>
          <p:nvPr/>
        </p:nvSpPr>
        <p:spPr>
          <a:xfrm>
            <a:off x="8831710" y="1862455"/>
            <a:ext cx="1800000" cy="1800000"/>
          </a:xfrm>
          <a:prstGeom prst="pie">
            <a:avLst>
              <a:gd name="adj1" fmla="val 16203239"/>
              <a:gd name="adj2" fmla="val 1819867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饼形 4"/>
          <p:cNvSpPr/>
          <p:nvPr/>
        </p:nvSpPr>
        <p:spPr>
          <a:xfrm>
            <a:off x="3983171" y="1862455"/>
            <a:ext cx="1800000" cy="1800000"/>
          </a:xfrm>
          <a:prstGeom prst="pie">
            <a:avLst>
              <a:gd name="adj1" fmla="val 16203239"/>
              <a:gd name="adj2" fmla="val 5452259"/>
            </a:avLst>
          </a:prstGeom>
          <a:solidFill>
            <a:srgbClr val="48B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饼形 5"/>
          <p:cNvSpPr/>
          <p:nvPr/>
        </p:nvSpPr>
        <p:spPr>
          <a:xfrm>
            <a:off x="1558702" y="1862455"/>
            <a:ext cx="1800000" cy="1800000"/>
          </a:xfrm>
          <a:prstGeom prst="pie">
            <a:avLst>
              <a:gd name="adj1" fmla="val 16203239"/>
              <a:gd name="adj2" fmla="val 10804258"/>
            </a:avLst>
          </a:prstGeom>
          <a:solidFill>
            <a:srgbClr val="00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1558702" y="1862455"/>
            <a:ext cx="1800200" cy="18002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latin typeface="Pirulen" pitchFamily="2" charset="0"/>
              </a:rPr>
              <a:t>75</a:t>
            </a:r>
            <a:r>
              <a:rPr lang="en-US" altLang="zh-CN">
                <a:solidFill>
                  <a:schemeClr val="bg1"/>
                </a:solidFill>
                <a:latin typeface="Pirulen" pitchFamily="2" charset="0"/>
              </a:rPr>
              <a:t>%</a:t>
            </a:r>
            <a:endParaRPr lang="zh-CN" altLang="en-US">
              <a:solidFill>
                <a:schemeClr val="bg1"/>
              </a:solidFill>
              <a:latin typeface="Pirulen" pitchFamily="2" charset="0"/>
            </a:endParaRPr>
          </a:p>
        </p:txBody>
      </p:sp>
      <p:sp>
        <p:nvSpPr>
          <p:cNvPr id="8" name="椭圆 7"/>
          <p:cNvSpPr/>
          <p:nvPr/>
        </p:nvSpPr>
        <p:spPr>
          <a:xfrm>
            <a:off x="3982971" y="1862455"/>
            <a:ext cx="1800200" cy="18002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600">
                <a:solidFill>
                  <a:schemeClr val="bg1"/>
                </a:solidFill>
                <a:latin typeface="Pirulen" pitchFamily="2" charset="0"/>
              </a:rPr>
              <a:t>50</a:t>
            </a:r>
            <a:r>
              <a:rPr lang="en-US" altLang="zh-CN">
                <a:solidFill>
                  <a:schemeClr val="bg1"/>
                </a:solidFill>
                <a:latin typeface="Pirulen" pitchFamily="2" charset="0"/>
              </a:rPr>
              <a:t>%</a:t>
            </a:r>
            <a:endParaRPr lang="zh-CN" altLang="en-US">
              <a:solidFill>
                <a:schemeClr val="bg1"/>
              </a:solidFill>
              <a:latin typeface="Pirulen" pitchFamily="2" charset="0"/>
            </a:endParaRPr>
          </a:p>
        </p:txBody>
      </p:sp>
      <p:sp>
        <p:nvSpPr>
          <p:cNvPr id="9" name="椭圆 8"/>
          <p:cNvSpPr/>
          <p:nvPr/>
        </p:nvSpPr>
        <p:spPr>
          <a:xfrm>
            <a:off x="6407240" y="1862455"/>
            <a:ext cx="1800200" cy="18002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600">
                <a:solidFill>
                  <a:schemeClr val="bg1"/>
                </a:solidFill>
                <a:latin typeface="Pirulen" pitchFamily="2" charset="0"/>
              </a:rPr>
              <a:t>25</a:t>
            </a:r>
            <a:r>
              <a:rPr lang="en-US" altLang="zh-CN">
                <a:solidFill>
                  <a:schemeClr val="bg1"/>
                </a:solidFill>
                <a:latin typeface="Pirulen" pitchFamily="2" charset="0"/>
              </a:rPr>
              <a:t>%</a:t>
            </a:r>
            <a:endParaRPr lang="zh-CN" altLang="en-US">
              <a:solidFill>
                <a:schemeClr val="bg1"/>
              </a:solidFill>
              <a:latin typeface="Pirulen" pitchFamily="2" charset="0"/>
            </a:endParaRPr>
          </a:p>
        </p:txBody>
      </p:sp>
      <p:sp>
        <p:nvSpPr>
          <p:cNvPr id="11" name="椭圆 10"/>
          <p:cNvSpPr/>
          <p:nvPr/>
        </p:nvSpPr>
        <p:spPr>
          <a:xfrm>
            <a:off x="8831510" y="1862455"/>
            <a:ext cx="1800200" cy="18002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600">
                <a:solidFill>
                  <a:schemeClr val="bg1"/>
                </a:solidFill>
                <a:latin typeface="Pirulen" pitchFamily="2" charset="0"/>
              </a:rPr>
              <a:t>10</a:t>
            </a:r>
            <a:r>
              <a:rPr lang="en-US" altLang="zh-CN">
                <a:solidFill>
                  <a:schemeClr val="bg1"/>
                </a:solidFill>
                <a:latin typeface="Pirulen" pitchFamily="2" charset="0"/>
              </a:rPr>
              <a:t>%</a:t>
            </a:r>
            <a:endParaRPr lang="zh-CN" altLang="en-US">
              <a:solidFill>
                <a:schemeClr val="bg1"/>
              </a:solidFill>
              <a:latin typeface="Pirulen" pitchFamily="2" charset="0"/>
            </a:endParaRPr>
          </a:p>
        </p:txBody>
      </p:sp>
      <p:sp>
        <p:nvSpPr>
          <p:cNvPr id="12" name="TextBox 12"/>
          <p:cNvSpPr txBox="1"/>
          <p:nvPr/>
        </p:nvSpPr>
        <p:spPr>
          <a:xfrm>
            <a:off x="1362999" y="4018999"/>
            <a:ext cx="1980029" cy="1354217"/>
          </a:xfrm>
          <a:prstGeom prst="rect">
            <a:avLst/>
          </a:prstGeom>
          <a:noFill/>
        </p:spPr>
        <p:txBody>
          <a:bodyPr wrap="none" rtlCol="0">
            <a:spAutoFit/>
          </a:bodyPr>
          <a:lstStyle/>
          <a:p>
            <a:pPr algn="ctr"/>
            <a:r>
              <a:rPr lang="zh-CN" altLang="en-US" sz="2000">
                <a:solidFill>
                  <a:schemeClr val="bg1"/>
                </a:solidFill>
                <a:latin typeface="微软雅黑" pitchFamily="34" charset="-122"/>
                <a:ea typeface="微软雅黑" pitchFamily="34" charset="-122"/>
                <a:cs typeface="华文黑体" pitchFamily="2" charset="-122"/>
              </a:rPr>
              <a:t>单击添加标题</a:t>
            </a:r>
            <a:endParaRPr lang="en-US" altLang="zh-CN" sz="2000">
              <a:solidFill>
                <a:schemeClr val="bg1"/>
              </a:solidFill>
              <a:latin typeface="微软雅黑" pitchFamily="34" charset="-122"/>
              <a:ea typeface="微软雅黑" pitchFamily="34" charset="-122"/>
              <a:cs typeface="华文黑体" pitchFamily="2" charset="-122"/>
            </a:endParaRPr>
          </a:p>
          <a:p>
            <a:pPr algn="ctr"/>
            <a:endParaRPr lang="en-US" altLang="zh-CN" sz="6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单击添加文本单击添加</a:t>
            </a:r>
            <a:endParaRPr lang="en-US" altLang="zh-CN" sz="14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文本单击添加文本单击</a:t>
            </a:r>
            <a:endParaRPr lang="en-US" altLang="zh-CN" sz="14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添加文本单击添加文本</a:t>
            </a:r>
            <a:endParaRPr lang="en-US" altLang="zh-CN" sz="14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单击添加文本</a:t>
            </a:r>
          </a:p>
        </p:txBody>
      </p:sp>
      <p:sp>
        <p:nvSpPr>
          <p:cNvPr id="13" name="TextBox 13"/>
          <p:cNvSpPr txBox="1"/>
          <p:nvPr/>
        </p:nvSpPr>
        <p:spPr>
          <a:xfrm>
            <a:off x="3893056" y="4018999"/>
            <a:ext cx="1980029" cy="1138773"/>
          </a:xfrm>
          <a:prstGeom prst="rect">
            <a:avLst/>
          </a:prstGeom>
          <a:noFill/>
        </p:spPr>
        <p:txBody>
          <a:bodyPr wrap="none" rtlCol="0">
            <a:spAutoFit/>
          </a:bodyPr>
          <a:lstStyle/>
          <a:p>
            <a:pPr algn="ctr"/>
            <a:r>
              <a:rPr lang="zh-CN" altLang="en-US" sz="2000">
                <a:solidFill>
                  <a:schemeClr val="bg1"/>
                </a:solidFill>
                <a:latin typeface="微软雅黑" pitchFamily="34" charset="-122"/>
                <a:ea typeface="微软雅黑" pitchFamily="34" charset="-122"/>
                <a:cs typeface="华文黑体" pitchFamily="2" charset="-122"/>
              </a:rPr>
              <a:t>单击添加标题</a:t>
            </a:r>
            <a:endParaRPr lang="en-US" altLang="zh-CN" sz="2000">
              <a:solidFill>
                <a:schemeClr val="bg1"/>
              </a:solidFill>
              <a:latin typeface="微软雅黑" pitchFamily="34" charset="-122"/>
              <a:ea typeface="微软雅黑" pitchFamily="34" charset="-122"/>
              <a:cs typeface="华文黑体" pitchFamily="2" charset="-122"/>
            </a:endParaRPr>
          </a:p>
          <a:p>
            <a:pPr algn="ctr"/>
            <a:endParaRPr lang="en-US" altLang="zh-CN" sz="6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单击添加文本单击添加</a:t>
            </a:r>
            <a:endParaRPr lang="en-US" altLang="zh-CN" sz="14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文本单击添加文本单击</a:t>
            </a:r>
            <a:endParaRPr lang="en-US" altLang="zh-CN" sz="14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添加文本单击添加文本</a:t>
            </a:r>
          </a:p>
        </p:txBody>
      </p:sp>
      <p:sp>
        <p:nvSpPr>
          <p:cNvPr id="14" name="TextBox 14"/>
          <p:cNvSpPr txBox="1"/>
          <p:nvPr/>
        </p:nvSpPr>
        <p:spPr>
          <a:xfrm>
            <a:off x="6317325" y="4018999"/>
            <a:ext cx="1980029" cy="1354217"/>
          </a:xfrm>
          <a:prstGeom prst="rect">
            <a:avLst/>
          </a:prstGeom>
          <a:noFill/>
        </p:spPr>
        <p:txBody>
          <a:bodyPr wrap="none" rtlCol="0">
            <a:spAutoFit/>
          </a:bodyPr>
          <a:lstStyle/>
          <a:p>
            <a:pPr algn="ctr"/>
            <a:r>
              <a:rPr lang="zh-CN" altLang="en-US" sz="2000">
                <a:solidFill>
                  <a:schemeClr val="bg1"/>
                </a:solidFill>
                <a:latin typeface="微软雅黑" pitchFamily="34" charset="-122"/>
                <a:ea typeface="微软雅黑" pitchFamily="34" charset="-122"/>
                <a:cs typeface="华文黑体" pitchFamily="2" charset="-122"/>
              </a:rPr>
              <a:t>单击添加标题</a:t>
            </a:r>
            <a:endParaRPr lang="en-US" altLang="zh-CN" sz="2000">
              <a:solidFill>
                <a:schemeClr val="bg1"/>
              </a:solidFill>
              <a:latin typeface="微软雅黑" pitchFamily="34" charset="-122"/>
              <a:ea typeface="微软雅黑" pitchFamily="34" charset="-122"/>
              <a:cs typeface="华文黑体" pitchFamily="2" charset="-122"/>
            </a:endParaRPr>
          </a:p>
          <a:p>
            <a:pPr algn="ctr"/>
            <a:endParaRPr lang="en-US" altLang="zh-CN" sz="6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单击添加文本单击添加</a:t>
            </a:r>
            <a:endParaRPr lang="en-US" altLang="zh-CN" sz="14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文本单击添加文本单击</a:t>
            </a:r>
            <a:endParaRPr lang="en-US" altLang="zh-CN" sz="14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添加文本单击添加文本</a:t>
            </a:r>
            <a:endParaRPr lang="en-US" altLang="zh-CN" sz="14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单击添加文本</a:t>
            </a:r>
          </a:p>
        </p:txBody>
      </p:sp>
      <p:sp>
        <p:nvSpPr>
          <p:cNvPr id="15" name="TextBox 15"/>
          <p:cNvSpPr txBox="1"/>
          <p:nvPr/>
        </p:nvSpPr>
        <p:spPr>
          <a:xfrm>
            <a:off x="8741595" y="4018999"/>
            <a:ext cx="1980029" cy="1138773"/>
          </a:xfrm>
          <a:prstGeom prst="rect">
            <a:avLst/>
          </a:prstGeom>
          <a:noFill/>
        </p:spPr>
        <p:txBody>
          <a:bodyPr wrap="none" rtlCol="0">
            <a:spAutoFit/>
          </a:bodyPr>
          <a:lstStyle/>
          <a:p>
            <a:pPr algn="ctr"/>
            <a:r>
              <a:rPr lang="zh-CN" altLang="en-US" sz="2000">
                <a:solidFill>
                  <a:schemeClr val="bg1"/>
                </a:solidFill>
                <a:latin typeface="微软雅黑" pitchFamily="34" charset="-122"/>
                <a:ea typeface="微软雅黑" pitchFamily="34" charset="-122"/>
                <a:cs typeface="华文黑体" pitchFamily="2" charset="-122"/>
              </a:rPr>
              <a:t>单击添加标题</a:t>
            </a:r>
            <a:endParaRPr lang="en-US" altLang="zh-CN" sz="2000">
              <a:solidFill>
                <a:schemeClr val="bg1"/>
              </a:solidFill>
              <a:latin typeface="微软雅黑" pitchFamily="34" charset="-122"/>
              <a:ea typeface="微软雅黑" pitchFamily="34" charset="-122"/>
              <a:cs typeface="华文黑体" pitchFamily="2" charset="-122"/>
            </a:endParaRPr>
          </a:p>
          <a:p>
            <a:pPr algn="ctr"/>
            <a:endParaRPr lang="en-US" altLang="zh-CN" sz="6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单击添加文本单击添加</a:t>
            </a:r>
            <a:endParaRPr lang="en-US" altLang="zh-CN" sz="14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文本单击添加文本单击</a:t>
            </a:r>
            <a:endParaRPr lang="en-US" altLang="zh-CN" sz="1400">
              <a:solidFill>
                <a:schemeClr val="bg1"/>
              </a:solidFill>
              <a:latin typeface="微软雅黑" pitchFamily="34" charset="-122"/>
              <a:ea typeface="微软雅黑" pitchFamily="34" charset="-122"/>
              <a:cs typeface="华文黑体" pitchFamily="2" charset="-122"/>
            </a:endParaRPr>
          </a:p>
          <a:p>
            <a:pPr algn="ctr"/>
            <a:r>
              <a:rPr lang="zh-CN" altLang="en-US" sz="1400">
                <a:solidFill>
                  <a:schemeClr val="bg1"/>
                </a:solidFill>
                <a:latin typeface="微软雅黑" pitchFamily="34" charset="-122"/>
                <a:ea typeface="微软雅黑" pitchFamily="34" charset="-122"/>
                <a:cs typeface="华文黑体" pitchFamily="2" charset="-122"/>
              </a:rPr>
              <a:t>添加文本单击添加文本</a:t>
            </a:r>
          </a:p>
        </p:txBody>
      </p:sp>
    </p:spTree>
    <p:extLst>
      <p:ext uri="{BB962C8B-B14F-4D97-AF65-F5344CB8AC3E}">
        <p14:creationId xmlns:p14="http://schemas.microsoft.com/office/powerpoint/2010/main" val="20661138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1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7" presetClass="entr" presetSubtype="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par>
                                <p:cTn id="22" presetID="21" presetClass="entr" presetSubtype="1"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heel(1)">
                                      <p:cBhvr>
                                        <p:cTn id="24" dur="1000"/>
                                        <p:tgtEl>
                                          <p:spTgt spid="8"/>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7" presetClass="entr" presetSubtype="0" fill="hold" grpId="0" nodeType="withEffect">
                                  <p:stCondLst>
                                    <p:cond delay="15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500" fill="hold"/>
                                        <p:tgtEl>
                                          <p:spTgt spid="13"/>
                                        </p:tgtEl>
                                        <p:attrNameLst>
                                          <p:attrName>ppt_y</p:attrName>
                                        </p:attrNameLst>
                                      </p:cBhvr>
                                      <p:tavLst>
                                        <p:tav tm="0">
                                          <p:val>
                                            <p:strVal val="#ppt_y-.1"/>
                                          </p:val>
                                        </p:tav>
                                        <p:tav tm="100000">
                                          <p:val>
                                            <p:strVal val="#ppt_y"/>
                                          </p:val>
                                        </p:tav>
                                      </p:tavLst>
                                    </p:anim>
                                  </p:childTnLst>
                                </p:cTn>
                              </p:par>
                              <p:par>
                                <p:cTn id="33" presetID="21" presetClass="entr" presetSubtype="1" fill="hold" grpId="0" nodeType="withEffect">
                                  <p:stCondLst>
                                    <p:cond delay="1000"/>
                                  </p:stCondLst>
                                  <p:childTnLst>
                                    <p:set>
                                      <p:cBhvr>
                                        <p:cTn id="34" dur="1" fill="hold">
                                          <p:stCondLst>
                                            <p:cond delay="0"/>
                                          </p:stCondLst>
                                        </p:cTn>
                                        <p:tgtEl>
                                          <p:spTgt spid="9"/>
                                        </p:tgtEl>
                                        <p:attrNameLst>
                                          <p:attrName>style.visibility</p:attrName>
                                        </p:attrNameLst>
                                      </p:cBhvr>
                                      <p:to>
                                        <p:strVal val="visible"/>
                                      </p:to>
                                    </p:set>
                                    <p:animEffect transition="in" filter="wheel(1)">
                                      <p:cBhvr>
                                        <p:cTn id="35" dur="1000"/>
                                        <p:tgtEl>
                                          <p:spTgt spid="9"/>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7" presetClass="entr" presetSubtype="0" fill="hold" grpId="0" nodeType="withEffect">
                                  <p:stCondLst>
                                    <p:cond delay="200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par>
                                <p:cTn id="44" presetID="21" presetClass="entr" presetSubtype="1" fill="hold" grpId="0" nodeType="withEffect">
                                  <p:stCondLst>
                                    <p:cond delay="1500"/>
                                  </p:stCondLst>
                                  <p:childTnLst>
                                    <p:set>
                                      <p:cBhvr>
                                        <p:cTn id="45" dur="1" fill="hold">
                                          <p:stCondLst>
                                            <p:cond delay="0"/>
                                          </p:stCondLst>
                                        </p:cTn>
                                        <p:tgtEl>
                                          <p:spTgt spid="11"/>
                                        </p:tgtEl>
                                        <p:attrNameLst>
                                          <p:attrName>style.visibility</p:attrName>
                                        </p:attrNameLst>
                                      </p:cBhvr>
                                      <p:to>
                                        <p:strVal val="visible"/>
                                      </p:to>
                                    </p:set>
                                    <p:animEffect transition="in" filter="wheel(1)">
                                      <p:cBhvr>
                                        <p:cTn id="46" dur="1000"/>
                                        <p:tgtEl>
                                          <p:spTgt spid="11"/>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47" presetClass="entr" presetSubtype="0" fill="hold" grpId="0" nodeType="withEffect">
                                  <p:stCondLst>
                                    <p:cond delay="25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anim calcmode="lin" valueType="num">
                                      <p:cBhvr>
                                        <p:cTn id="53" dur="500" fill="hold"/>
                                        <p:tgtEl>
                                          <p:spTgt spid="15"/>
                                        </p:tgtEl>
                                        <p:attrNameLst>
                                          <p:attrName>ppt_x</p:attrName>
                                        </p:attrNameLst>
                                      </p:cBhvr>
                                      <p:tavLst>
                                        <p:tav tm="0">
                                          <p:val>
                                            <p:strVal val="#ppt_x"/>
                                          </p:val>
                                        </p:tav>
                                        <p:tav tm="100000">
                                          <p:val>
                                            <p:strVal val="#ppt_x"/>
                                          </p:val>
                                        </p:tav>
                                      </p:tavLst>
                                    </p:anim>
                                    <p:anim calcmode="lin" valueType="num">
                                      <p:cBhvr>
                                        <p:cTn id="5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4" grpId="0" animBg="1"/>
      <p:bldP spid="5" grpId="0" animBg="1"/>
      <p:bldP spid="6" grpId="0" animBg="1"/>
      <p:bldP spid="7" grpId="0" animBg="1"/>
      <p:bldP spid="8" grpId="0" animBg="1"/>
      <p:bldP spid="9" grpId="0" animBg="1"/>
      <p:bldP spid="11" grpId="0" animBg="1"/>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616450" y="19338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b="1" dirty="0">
                <a:solidFill>
                  <a:srgbClr val="00F1FF"/>
                </a:solidFill>
                <a:latin typeface="微软雅黑" panose="020B0503020204020204" pitchFamily="34" charset="-122"/>
                <a:ea typeface="微软雅黑" panose="020B0503020204020204" pitchFamily="34" charset="-122"/>
                <a:cs typeface="+mn-ea"/>
                <a:sym typeface="+mn-lt"/>
              </a:rPr>
              <a:t>点击添加相关标题文字</a:t>
            </a:r>
            <a:endParaRPr lang="en-US" sz="2000" b="1" dirty="0">
              <a:solidFill>
                <a:srgbClr val="00F1FF"/>
              </a:solidFill>
              <a:latin typeface="微软雅黑" panose="020B0503020204020204" pitchFamily="34" charset="-122"/>
              <a:ea typeface="微软雅黑" panose="020B0503020204020204" pitchFamily="34" charset="-122"/>
              <a:cs typeface="+mn-ea"/>
              <a:sym typeface="+mn-lt"/>
            </a:endParaRPr>
          </a:p>
        </p:txBody>
      </p:sp>
      <p:cxnSp>
        <p:nvCxnSpPr>
          <p:cNvPr id="3" name="Straight Connector 40"/>
          <p:cNvCxnSpPr/>
          <p:nvPr/>
        </p:nvCxnSpPr>
        <p:spPr>
          <a:xfrm>
            <a:off x="858933" y="3887736"/>
            <a:ext cx="10571735"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 name="Rounded Rectangle 24"/>
          <p:cNvSpPr/>
          <p:nvPr/>
        </p:nvSpPr>
        <p:spPr>
          <a:xfrm>
            <a:off x="858934" y="3645711"/>
            <a:ext cx="1161729" cy="484053"/>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667">
              <a:solidFill>
                <a:schemeClr val="bg1"/>
              </a:solidFill>
            </a:endParaRPr>
          </a:p>
        </p:txBody>
      </p:sp>
      <p:sp>
        <p:nvSpPr>
          <p:cNvPr id="5" name="Rectangle 28"/>
          <p:cNvSpPr/>
          <p:nvPr/>
        </p:nvSpPr>
        <p:spPr>
          <a:xfrm>
            <a:off x="1064543" y="3639464"/>
            <a:ext cx="646331" cy="502766"/>
          </a:xfrm>
          <a:prstGeom prst="rect">
            <a:avLst/>
          </a:prstGeom>
        </p:spPr>
        <p:txBody>
          <a:bodyPr wrap="none">
            <a:spAutoFit/>
          </a:bodyPr>
          <a:lstStyle/>
          <a:p>
            <a:r>
              <a:rPr lang="en-US" sz="2667">
                <a:solidFill>
                  <a:schemeClr val="bg1"/>
                </a:solidFill>
                <a:latin typeface="Steelfish" pitchFamily="2" charset="0"/>
              </a:rPr>
              <a:t>Mon</a:t>
            </a:r>
            <a:endParaRPr lang="bg-BG" sz="2667">
              <a:solidFill>
                <a:schemeClr val="bg1"/>
              </a:solidFill>
            </a:endParaRPr>
          </a:p>
        </p:txBody>
      </p:sp>
      <p:sp>
        <p:nvSpPr>
          <p:cNvPr id="6" name="Rounded Rectangle 47"/>
          <p:cNvSpPr/>
          <p:nvPr/>
        </p:nvSpPr>
        <p:spPr>
          <a:xfrm>
            <a:off x="2427268" y="3645711"/>
            <a:ext cx="1161729" cy="484053"/>
          </a:xfrm>
          <a:prstGeom prst="roundRect">
            <a:avLst>
              <a:gd name="adj" fmla="val 50000"/>
            </a:avLst>
          </a:prstGeom>
          <a:solidFill>
            <a:srgbClr val="48B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667">
              <a:solidFill>
                <a:schemeClr val="bg1"/>
              </a:solidFill>
            </a:endParaRPr>
          </a:p>
        </p:txBody>
      </p:sp>
      <p:sp>
        <p:nvSpPr>
          <p:cNvPr id="7" name="Rectangle 48"/>
          <p:cNvSpPr/>
          <p:nvPr/>
        </p:nvSpPr>
        <p:spPr>
          <a:xfrm>
            <a:off x="2632877" y="3639464"/>
            <a:ext cx="558166" cy="502766"/>
          </a:xfrm>
          <a:prstGeom prst="rect">
            <a:avLst/>
          </a:prstGeom>
        </p:spPr>
        <p:txBody>
          <a:bodyPr wrap="none">
            <a:spAutoFit/>
          </a:bodyPr>
          <a:lstStyle/>
          <a:p>
            <a:r>
              <a:rPr lang="en-US" sz="2667">
                <a:solidFill>
                  <a:schemeClr val="bg1"/>
                </a:solidFill>
                <a:latin typeface="Steelfish" pitchFamily="2" charset="0"/>
              </a:rPr>
              <a:t>Tue</a:t>
            </a:r>
            <a:endParaRPr lang="bg-BG" sz="2667">
              <a:solidFill>
                <a:schemeClr val="bg1"/>
              </a:solidFill>
            </a:endParaRPr>
          </a:p>
        </p:txBody>
      </p:sp>
      <p:sp>
        <p:nvSpPr>
          <p:cNvPr id="8" name="Rounded Rectangle 50"/>
          <p:cNvSpPr/>
          <p:nvPr/>
        </p:nvSpPr>
        <p:spPr>
          <a:xfrm>
            <a:off x="3995602" y="3645711"/>
            <a:ext cx="1161729" cy="484053"/>
          </a:xfrm>
          <a:prstGeom prst="roundRect">
            <a:avLst>
              <a:gd name="adj" fmla="val 50000"/>
            </a:avLst>
          </a:prstGeom>
          <a:solidFill>
            <a:srgbClr val="CC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667">
              <a:solidFill>
                <a:schemeClr val="bg1"/>
              </a:solidFill>
            </a:endParaRPr>
          </a:p>
        </p:txBody>
      </p:sp>
      <p:sp>
        <p:nvSpPr>
          <p:cNvPr id="9" name="Rectangle 51"/>
          <p:cNvSpPr/>
          <p:nvPr/>
        </p:nvSpPr>
        <p:spPr>
          <a:xfrm>
            <a:off x="4201212" y="3639464"/>
            <a:ext cx="636713" cy="502766"/>
          </a:xfrm>
          <a:prstGeom prst="rect">
            <a:avLst/>
          </a:prstGeom>
        </p:spPr>
        <p:txBody>
          <a:bodyPr wrap="none">
            <a:spAutoFit/>
          </a:bodyPr>
          <a:lstStyle/>
          <a:p>
            <a:r>
              <a:rPr lang="en-US" sz="2667">
                <a:solidFill>
                  <a:schemeClr val="bg1"/>
                </a:solidFill>
                <a:latin typeface="Steelfish" pitchFamily="2" charset="0"/>
              </a:rPr>
              <a:t>Wed</a:t>
            </a:r>
            <a:endParaRPr lang="bg-BG" sz="2667">
              <a:solidFill>
                <a:schemeClr val="bg1"/>
              </a:solidFill>
            </a:endParaRPr>
          </a:p>
        </p:txBody>
      </p:sp>
      <p:sp>
        <p:nvSpPr>
          <p:cNvPr id="11" name="Rounded Rectangle 54"/>
          <p:cNvSpPr/>
          <p:nvPr/>
        </p:nvSpPr>
        <p:spPr>
          <a:xfrm>
            <a:off x="5563936" y="3645711"/>
            <a:ext cx="1161729" cy="484053"/>
          </a:xfrm>
          <a:prstGeom prst="roundRect">
            <a:avLst>
              <a:gd name="adj" fmla="val 50000"/>
            </a:avLst>
          </a:prstGeom>
          <a:solidFill>
            <a:srgbClr val="00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667">
              <a:solidFill>
                <a:schemeClr val="bg1"/>
              </a:solidFill>
            </a:endParaRPr>
          </a:p>
        </p:txBody>
      </p:sp>
      <p:sp>
        <p:nvSpPr>
          <p:cNvPr id="12" name="Rectangle 55"/>
          <p:cNvSpPr/>
          <p:nvPr/>
        </p:nvSpPr>
        <p:spPr>
          <a:xfrm>
            <a:off x="5769545" y="3639464"/>
            <a:ext cx="585417" cy="502766"/>
          </a:xfrm>
          <a:prstGeom prst="rect">
            <a:avLst/>
          </a:prstGeom>
        </p:spPr>
        <p:txBody>
          <a:bodyPr wrap="none">
            <a:spAutoFit/>
          </a:bodyPr>
          <a:lstStyle/>
          <a:p>
            <a:r>
              <a:rPr lang="en-US" sz="2667">
                <a:solidFill>
                  <a:schemeClr val="bg1"/>
                </a:solidFill>
                <a:latin typeface="Steelfish" pitchFamily="2" charset="0"/>
              </a:rPr>
              <a:t>Thu</a:t>
            </a:r>
            <a:endParaRPr lang="bg-BG" sz="2667">
              <a:solidFill>
                <a:schemeClr val="bg1"/>
              </a:solidFill>
            </a:endParaRPr>
          </a:p>
        </p:txBody>
      </p:sp>
      <p:sp>
        <p:nvSpPr>
          <p:cNvPr id="13" name="Rounded Rectangle 58"/>
          <p:cNvSpPr/>
          <p:nvPr/>
        </p:nvSpPr>
        <p:spPr>
          <a:xfrm>
            <a:off x="7132271" y="3645711"/>
            <a:ext cx="1161729" cy="484053"/>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667">
              <a:solidFill>
                <a:schemeClr val="bg1"/>
              </a:solidFill>
            </a:endParaRPr>
          </a:p>
        </p:txBody>
      </p:sp>
      <p:sp>
        <p:nvSpPr>
          <p:cNvPr id="14" name="Rectangle 59"/>
          <p:cNvSpPr/>
          <p:nvPr/>
        </p:nvSpPr>
        <p:spPr>
          <a:xfrm>
            <a:off x="7427103" y="3639464"/>
            <a:ext cx="457176" cy="502766"/>
          </a:xfrm>
          <a:prstGeom prst="rect">
            <a:avLst/>
          </a:prstGeom>
        </p:spPr>
        <p:txBody>
          <a:bodyPr wrap="none">
            <a:spAutoFit/>
          </a:bodyPr>
          <a:lstStyle/>
          <a:p>
            <a:r>
              <a:rPr lang="en-US" sz="2667">
                <a:solidFill>
                  <a:schemeClr val="bg1"/>
                </a:solidFill>
                <a:latin typeface="Steelfish" pitchFamily="2" charset="0"/>
              </a:rPr>
              <a:t>Fri</a:t>
            </a:r>
            <a:endParaRPr lang="bg-BG" sz="2667">
              <a:solidFill>
                <a:schemeClr val="bg1"/>
              </a:solidFill>
            </a:endParaRPr>
          </a:p>
        </p:txBody>
      </p:sp>
      <p:sp>
        <p:nvSpPr>
          <p:cNvPr id="15" name="Rounded Rectangle 62"/>
          <p:cNvSpPr/>
          <p:nvPr/>
        </p:nvSpPr>
        <p:spPr>
          <a:xfrm>
            <a:off x="8700604" y="3645711"/>
            <a:ext cx="1161729" cy="484053"/>
          </a:xfrm>
          <a:prstGeom prst="roundRect">
            <a:avLst>
              <a:gd name="adj" fmla="val 50000"/>
            </a:avLst>
          </a:prstGeom>
          <a:solidFill>
            <a:srgbClr val="48B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667">
              <a:solidFill>
                <a:schemeClr val="bg1"/>
              </a:solidFill>
            </a:endParaRPr>
          </a:p>
        </p:txBody>
      </p:sp>
      <p:sp>
        <p:nvSpPr>
          <p:cNvPr id="16" name="Rectangle 63"/>
          <p:cNvSpPr/>
          <p:nvPr/>
        </p:nvSpPr>
        <p:spPr>
          <a:xfrm>
            <a:off x="8954058" y="3639464"/>
            <a:ext cx="479618" cy="502766"/>
          </a:xfrm>
          <a:prstGeom prst="rect">
            <a:avLst/>
          </a:prstGeom>
        </p:spPr>
        <p:txBody>
          <a:bodyPr wrap="none">
            <a:spAutoFit/>
          </a:bodyPr>
          <a:lstStyle/>
          <a:p>
            <a:r>
              <a:rPr lang="en-US" sz="2667">
                <a:solidFill>
                  <a:schemeClr val="bg1"/>
                </a:solidFill>
                <a:latin typeface="Steelfish" pitchFamily="2" charset="0"/>
              </a:rPr>
              <a:t>Sat</a:t>
            </a:r>
            <a:endParaRPr lang="bg-BG" sz="2667">
              <a:solidFill>
                <a:schemeClr val="bg1"/>
              </a:solidFill>
            </a:endParaRPr>
          </a:p>
        </p:txBody>
      </p:sp>
      <p:sp>
        <p:nvSpPr>
          <p:cNvPr id="17" name="Rounded Rectangle 66"/>
          <p:cNvSpPr/>
          <p:nvPr/>
        </p:nvSpPr>
        <p:spPr>
          <a:xfrm>
            <a:off x="10268939" y="3645711"/>
            <a:ext cx="1161729" cy="484053"/>
          </a:xfrm>
          <a:prstGeom prst="roundRect">
            <a:avLst>
              <a:gd name="adj" fmla="val 50000"/>
            </a:avLst>
          </a:prstGeom>
          <a:solidFill>
            <a:srgbClr val="CC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667">
              <a:solidFill>
                <a:schemeClr val="bg1"/>
              </a:solidFill>
            </a:endParaRPr>
          </a:p>
        </p:txBody>
      </p:sp>
      <p:sp>
        <p:nvSpPr>
          <p:cNvPr id="18" name="Rectangle 67"/>
          <p:cNvSpPr/>
          <p:nvPr/>
        </p:nvSpPr>
        <p:spPr>
          <a:xfrm>
            <a:off x="10541307" y="3639464"/>
            <a:ext cx="559769" cy="502766"/>
          </a:xfrm>
          <a:prstGeom prst="rect">
            <a:avLst/>
          </a:prstGeom>
        </p:spPr>
        <p:txBody>
          <a:bodyPr wrap="none">
            <a:spAutoFit/>
          </a:bodyPr>
          <a:lstStyle/>
          <a:p>
            <a:r>
              <a:rPr lang="en-US" sz="2667">
                <a:solidFill>
                  <a:schemeClr val="bg1"/>
                </a:solidFill>
                <a:latin typeface="Steelfish" pitchFamily="2" charset="0"/>
              </a:rPr>
              <a:t>Sun</a:t>
            </a:r>
            <a:endParaRPr lang="bg-BG" sz="2667">
              <a:solidFill>
                <a:schemeClr val="bg1"/>
              </a:solidFill>
            </a:endParaRPr>
          </a:p>
        </p:txBody>
      </p:sp>
      <p:cxnSp>
        <p:nvCxnSpPr>
          <p:cNvPr id="19" name="Straight Arrow Connector 72"/>
          <p:cNvCxnSpPr>
            <a:stCxn id="4" idx="0"/>
          </p:cNvCxnSpPr>
          <p:nvPr/>
        </p:nvCxnSpPr>
        <p:spPr>
          <a:xfrm flipV="1">
            <a:off x="1439797" y="2729923"/>
            <a:ext cx="987469" cy="915788"/>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76"/>
          <p:cNvCxnSpPr/>
          <p:nvPr/>
        </p:nvCxnSpPr>
        <p:spPr>
          <a:xfrm flipV="1">
            <a:off x="4576466" y="2718922"/>
            <a:ext cx="987469" cy="915788"/>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79"/>
          <p:cNvCxnSpPr/>
          <p:nvPr/>
        </p:nvCxnSpPr>
        <p:spPr>
          <a:xfrm flipV="1">
            <a:off x="7679985" y="2743507"/>
            <a:ext cx="987469" cy="915788"/>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82"/>
          <p:cNvCxnSpPr>
            <a:stCxn id="6" idx="2"/>
          </p:cNvCxnSpPr>
          <p:nvPr/>
        </p:nvCxnSpPr>
        <p:spPr>
          <a:xfrm>
            <a:off x="3008132" y="4129765"/>
            <a:ext cx="938189" cy="885436"/>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85"/>
          <p:cNvCxnSpPr/>
          <p:nvPr/>
        </p:nvCxnSpPr>
        <p:spPr>
          <a:xfrm>
            <a:off x="6152824" y="4140067"/>
            <a:ext cx="938189" cy="885436"/>
          </a:xfrm>
          <a:prstGeom prst="straightConnector1">
            <a:avLst/>
          </a:prstGeom>
          <a:ln w="1905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4" name="Text Box 10"/>
          <p:cNvSpPr txBox="1">
            <a:spLocks noChangeArrowheads="1"/>
          </p:cNvSpPr>
          <p:nvPr/>
        </p:nvSpPr>
        <p:spPr bwMode="auto">
          <a:xfrm>
            <a:off x="2390717" y="5133182"/>
            <a:ext cx="3082232" cy="1107996"/>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zh-CN" altLang="en-US" b="1" dirty="0">
                <a:solidFill>
                  <a:schemeClr val="bg1"/>
                </a:solidFill>
                <a:latin typeface="微软雅黑" pitchFamily="34" charset="-122"/>
                <a:ea typeface="微软雅黑" pitchFamily="34" charset="-122"/>
                <a:cs typeface="Open Sans" pitchFamily="34" charset="0"/>
              </a:rPr>
              <a:t>点击这里添加标题</a:t>
            </a:r>
            <a:endParaRPr lang="en-US" altLang="zh-CN" b="1" dirty="0">
              <a:solidFill>
                <a:schemeClr val="bg1"/>
              </a:solidFill>
              <a:latin typeface="微软雅黑" pitchFamily="34" charset="-122"/>
              <a:ea typeface="微软雅黑" pitchFamily="34" charset="-122"/>
              <a:cs typeface="Open Sans" pitchFamily="34" charset="0"/>
            </a:endParaRPr>
          </a:p>
          <a:p>
            <a:pPr algn="ctr" defTabSz="1450940">
              <a:lnSpc>
                <a:spcPct val="150000"/>
              </a:lnSpc>
            </a:pPr>
            <a:r>
              <a:rPr lang="zh-CN" altLang="en-US" sz="1333" dirty="0">
                <a:solidFill>
                  <a:schemeClr val="bg1"/>
                </a:solidFill>
                <a:latin typeface="微软雅黑" pitchFamily="34" charset="-122"/>
                <a:ea typeface="微软雅黑" pitchFamily="34" charset="-122"/>
                <a:cs typeface="Open Sans" pitchFamily="34" charset="0"/>
              </a:rPr>
              <a:t>点击这里添加内容点击这里添加内容点击这里添加内容</a:t>
            </a:r>
            <a:endParaRPr lang="en-US" altLang="zh-CN" sz="1333" dirty="0">
              <a:solidFill>
                <a:schemeClr val="bg1"/>
              </a:solidFill>
              <a:latin typeface="微软雅黑" pitchFamily="34" charset="-122"/>
              <a:ea typeface="微软雅黑" pitchFamily="34" charset="-122"/>
              <a:cs typeface="Open Sans" pitchFamily="34" charset="0"/>
            </a:endParaRPr>
          </a:p>
        </p:txBody>
      </p:sp>
      <p:sp>
        <p:nvSpPr>
          <p:cNvPr id="25" name="Text Box 10"/>
          <p:cNvSpPr txBox="1">
            <a:spLocks noChangeArrowheads="1"/>
          </p:cNvSpPr>
          <p:nvPr/>
        </p:nvSpPr>
        <p:spPr bwMode="auto">
          <a:xfrm>
            <a:off x="7026446" y="5133182"/>
            <a:ext cx="3082232" cy="1107996"/>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zh-CN" altLang="en-US" b="1" dirty="0">
                <a:solidFill>
                  <a:schemeClr val="bg1"/>
                </a:solidFill>
                <a:latin typeface="微软雅黑" pitchFamily="34" charset="-122"/>
                <a:ea typeface="微软雅黑" pitchFamily="34" charset="-122"/>
                <a:cs typeface="Open Sans" pitchFamily="34" charset="0"/>
              </a:rPr>
              <a:t>点击这里添加标题</a:t>
            </a:r>
            <a:endParaRPr lang="en-US" altLang="zh-CN" b="1" dirty="0">
              <a:solidFill>
                <a:schemeClr val="bg1"/>
              </a:solidFill>
              <a:latin typeface="微软雅黑" pitchFamily="34" charset="-122"/>
              <a:ea typeface="微软雅黑" pitchFamily="34" charset="-122"/>
              <a:cs typeface="Open Sans" pitchFamily="34" charset="0"/>
            </a:endParaRPr>
          </a:p>
          <a:p>
            <a:pPr algn="ctr" defTabSz="1450940">
              <a:lnSpc>
                <a:spcPct val="150000"/>
              </a:lnSpc>
            </a:pPr>
            <a:r>
              <a:rPr lang="zh-CN" altLang="en-US" sz="1333" dirty="0">
                <a:solidFill>
                  <a:schemeClr val="bg1"/>
                </a:solidFill>
                <a:latin typeface="微软雅黑" pitchFamily="34" charset="-122"/>
                <a:ea typeface="微软雅黑" pitchFamily="34" charset="-122"/>
                <a:cs typeface="Open Sans" pitchFamily="34" charset="0"/>
              </a:rPr>
              <a:t>点击这里添加内容点击这里添加内容点击这里添加内容</a:t>
            </a:r>
            <a:endParaRPr lang="en-US" altLang="zh-CN" sz="1333" dirty="0">
              <a:solidFill>
                <a:schemeClr val="bg1"/>
              </a:solidFill>
              <a:latin typeface="微软雅黑" pitchFamily="34" charset="-122"/>
              <a:ea typeface="微软雅黑" pitchFamily="34" charset="-122"/>
              <a:cs typeface="Open Sans" pitchFamily="34" charset="0"/>
            </a:endParaRPr>
          </a:p>
        </p:txBody>
      </p:sp>
      <p:sp>
        <p:nvSpPr>
          <p:cNvPr id="26" name="Text Box 10"/>
          <p:cNvSpPr txBox="1">
            <a:spLocks noChangeArrowheads="1"/>
          </p:cNvSpPr>
          <p:nvPr/>
        </p:nvSpPr>
        <p:spPr bwMode="auto">
          <a:xfrm>
            <a:off x="823843" y="1472506"/>
            <a:ext cx="3082232" cy="1107996"/>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zh-CN" altLang="en-US" b="1" dirty="0">
                <a:solidFill>
                  <a:schemeClr val="bg1"/>
                </a:solidFill>
                <a:latin typeface="微软雅黑" pitchFamily="34" charset="-122"/>
                <a:ea typeface="微软雅黑" pitchFamily="34" charset="-122"/>
                <a:cs typeface="Open Sans" pitchFamily="34" charset="0"/>
              </a:rPr>
              <a:t>点击这里添加标题</a:t>
            </a:r>
            <a:endParaRPr lang="en-US" altLang="zh-CN" b="1" dirty="0">
              <a:solidFill>
                <a:schemeClr val="bg1"/>
              </a:solidFill>
              <a:latin typeface="微软雅黑" pitchFamily="34" charset="-122"/>
              <a:ea typeface="微软雅黑" pitchFamily="34" charset="-122"/>
              <a:cs typeface="Open Sans" pitchFamily="34" charset="0"/>
            </a:endParaRPr>
          </a:p>
          <a:p>
            <a:pPr algn="ctr" defTabSz="1450940">
              <a:lnSpc>
                <a:spcPct val="150000"/>
              </a:lnSpc>
            </a:pPr>
            <a:r>
              <a:rPr lang="zh-CN" altLang="en-US" sz="1333" dirty="0">
                <a:solidFill>
                  <a:schemeClr val="bg1"/>
                </a:solidFill>
                <a:latin typeface="微软雅黑" pitchFamily="34" charset="-122"/>
                <a:ea typeface="微软雅黑" pitchFamily="34" charset="-122"/>
                <a:cs typeface="Open Sans" pitchFamily="34" charset="0"/>
              </a:rPr>
              <a:t>点击这里添加内容点击这里添加内容点击这里添加内容</a:t>
            </a:r>
            <a:endParaRPr lang="en-US" altLang="zh-CN" sz="1333" dirty="0">
              <a:solidFill>
                <a:schemeClr val="bg1"/>
              </a:solidFill>
              <a:latin typeface="微软雅黑" pitchFamily="34" charset="-122"/>
              <a:ea typeface="微软雅黑" pitchFamily="34" charset="-122"/>
              <a:cs typeface="Open Sans" pitchFamily="34" charset="0"/>
            </a:endParaRPr>
          </a:p>
        </p:txBody>
      </p:sp>
      <p:sp>
        <p:nvSpPr>
          <p:cNvPr id="27" name="Text Box 10"/>
          <p:cNvSpPr txBox="1">
            <a:spLocks noChangeArrowheads="1"/>
          </p:cNvSpPr>
          <p:nvPr/>
        </p:nvSpPr>
        <p:spPr bwMode="auto">
          <a:xfrm>
            <a:off x="4327477" y="1472506"/>
            <a:ext cx="3082232" cy="1107996"/>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zh-CN" altLang="en-US" b="1" dirty="0">
                <a:solidFill>
                  <a:schemeClr val="bg1"/>
                </a:solidFill>
                <a:latin typeface="微软雅黑" pitchFamily="34" charset="-122"/>
                <a:ea typeface="微软雅黑" pitchFamily="34" charset="-122"/>
                <a:cs typeface="Open Sans" pitchFamily="34" charset="0"/>
              </a:rPr>
              <a:t>点击这里添加标题</a:t>
            </a:r>
            <a:endParaRPr lang="en-US" altLang="zh-CN" b="1" dirty="0">
              <a:solidFill>
                <a:schemeClr val="bg1"/>
              </a:solidFill>
              <a:latin typeface="微软雅黑" pitchFamily="34" charset="-122"/>
              <a:ea typeface="微软雅黑" pitchFamily="34" charset="-122"/>
              <a:cs typeface="Open Sans" pitchFamily="34" charset="0"/>
            </a:endParaRPr>
          </a:p>
          <a:p>
            <a:pPr algn="ctr" defTabSz="1450940">
              <a:lnSpc>
                <a:spcPct val="150000"/>
              </a:lnSpc>
            </a:pPr>
            <a:r>
              <a:rPr lang="zh-CN" altLang="en-US" sz="1333" dirty="0">
                <a:solidFill>
                  <a:schemeClr val="bg1"/>
                </a:solidFill>
                <a:latin typeface="微软雅黑" pitchFamily="34" charset="-122"/>
                <a:ea typeface="微软雅黑" pitchFamily="34" charset="-122"/>
                <a:cs typeface="Open Sans" pitchFamily="34" charset="0"/>
              </a:rPr>
              <a:t>点击这里添加内容点击这里添加内容点击这里添加内容</a:t>
            </a:r>
            <a:endParaRPr lang="en-US" altLang="zh-CN" sz="1333" dirty="0">
              <a:solidFill>
                <a:schemeClr val="bg1"/>
              </a:solidFill>
              <a:latin typeface="微软雅黑" pitchFamily="34" charset="-122"/>
              <a:ea typeface="微软雅黑" pitchFamily="34" charset="-122"/>
              <a:cs typeface="Open Sans" pitchFamily="34" charset="0"/>
            </a:endParaRPr>
          </a:p>
        </p:txBody>
      </p:sp>
      <p:sp>
        <p:nvSpPr>
          <p:cNvPr id="28" name="Text Box 10"/>
          <p:cNvSpPr txBox="1">
            <a:spLocks noChangeArrowheads="1"/>
          </p:cNvSpPr>
          <p:nvPr/>
        </p:nvSpPr>
        <p:spPr bwMode="auto">
          <a:xfrm>
            <a:off x="7917763" y="1472506"/>
            <a:ext cx="3082232" cy="1107996"/>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zh-CN" altLang="en-US" b="1" dirty="0">
                <a:solidFill>
                  <a:schemeClr val="bg1"/>
                </a:solidFill>
                <a:latin typeface="微软雅黑" pitchFamily="34" charset="-122"/>
                <a:ea typeface="微软雅黑" pitchFamily="34" charset="-122"/>
                <a:cs typeface="Open Sans" pitchFamily="34" charset="0"/>
              </a:rPr>
              <a:t>点击这里添加标题</a:t>
            </a:r>
            <a:endParaRPr lang="en-US" altLang="zh-CN" b="1" dirty="0">
              <a:solidFill>
                <a:schemeClr val="bg1"/>
              </a:solidFill>
              <a:latin typeface="微软雅黑" pitchFamily="34" charset="-122"/>
              <a:ea typeface="微软雅黑" pitchFamily="34" charset="-122"/>
              <a:cs typeface="Open Sans" pitchFamily="34" charset="0"/>
            </a:endParaRPr>
          </a:p>
          <a:p>
            <a:pPr algn="ctr" defTabSz="1450940">
              <a:lnSpc>
                <a:spcPct val="150000"/>
              </a:lnSpc>
            </a:pPr>
            <a:r>
              <a:rPr lang="zh-CN" altLang="en-US" sz="1333" dirty="0">
                <a:solidFill>
                  <a:schemeClr val="bg1"/>
                </a:solidFill>
                <a:latin typeface="微软雅黑" pitchFamily="34" charset="-122"/>
                <a:ea typeface="微软雅黑" pitchFamily="34" charset="-122"/>
                <a:cs typeface="Open Sans" pitchFamily="34" charset="0"/>
              </a:rPr>
              <a:t>点击这里添加内容点击这里添加内容点击这里添加内容</a:t>
            </a:r>
            <a:endParaRPr lang="en-US" altLang="zh-CN" sz="1333" dirty="0">
              <a:solidFill>
                <a:schemeClr val="bg1"/>
              </a:solidFill>
              <a:latin typeface="微软雅黑" pitchFamily="34" charset="-122"/>
              <a:ea typeface="微软雅黑" pitchFamily="34" charset="-122"/>
              <a:cs typeface="Open Sans" pitchFamily="34" charset="0"/>
            </a:endParaRPr>
          </a:p>
        </p:txBody>
      </p:sp>
    </p:spTree>
    <p:extLst>
      <p:ext uri="{BB962C8B-B14F-4D97-AF65-F5344CB8AC3E}">
        <p14:creationId xmlns:p14="http://schemas.microsoft.com/office/powerpoint/2010/main" val="332429945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42" presetClass="entr" presetSubtype="0"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250"/>
                                        <p:tgtEl>
                                          <p:spTgt spid="24"/>
                                        </p:tgtEl>
                                      </p:cBhvr>
                                    </p:animEffect>
                                    <p:anim calcmode="lin" valueType="num">
                                      <p:cBhvr>
                                        <p:cTn id="95" dur="250" fill="hold"/>
                                        <p:tgtEl>
                                          <p:spTgt spid="24"/>
                                        </p:tgtEl>
                                        <p:attrNameLst>
                                          <p:attrName>ppt_x</p:attrName>
                                        </p:attrNameLst>
                                      </p:cBhvr>
                                      <p:tavLst>
                                        <p:tav tm="0">
                                          <p:val>
                                            <p:strVal val="#ppt_x"/>
                                          </p:val>
                                        </p:tav>
                                        <p:tav tm="100000">
                                          <p:val>
                                            <p:strVal val="#ppt_x"/>
                                          </p:val>
                                        </p:tav>
                                      </p:tavLst>
                                    </p:anim>
                                    <p:anim calcmode="lin" valueType="num">
                                      <p:cBhvr>
                                        <p:cTn id="96" dur="250" fill="hold"/>
                                        <p:tgtEl>
                                          <p:spTgt spid="24"/>
                                        </p:tgtEl>
                                        <p:attrNameLst>
                                          <p:attrName>ppt_y</p:attrName>
                                        </p:attrNameLst>
                                      </p:cBhvr>
                                      <p:tavLst>
                                        <p:tav tm="0">
                                          <p:val>
                                            <p:strVal val="#ppt_y+.1"/>
                                          </p:val>
                                        </p:tav>
                                        <p:tav tm="100000">
                                          <p:val>
                                            <p:strVal val="#ppt_y"/>
                                          </p:val>
                                        </p:tav>
                                      </p:tavLst>
                                    </p:anim>
                                  </p:childTnLst>
                                </p:cTn>
                              </p:par>
                            </p:childTnLst>
                          </p:cTn>
                        </p:par>
                        <p:par>
                          <p:cTn id="97" fill="hold">
                            <p:stCondLst>
                              <p:cond delay="750"/>
                            </p:stCondLst>
                            <p:childTnLst>
                              <p:par>
                                <p:cTn id="98" presetID="42" presetClass="entr" presetSubtype="0"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250"/>
                                        <p:tgtEl>
                                          <p:spTgt spid="25"/>
                                        </p:tgtEl>
                                      </p:cBhvr>
                                    </p:animEffect>
                                    <p:anim calcmode="lin" valueType="num">
                                      <p:cBhvr>
                                        <p:cTn id="101" dur="250" fill="hold"/>
                                        <p:tgtEl>
                                          <p:spTgt spid="25"/>
                                        </p:tgtEl>
                                        <p:attrNameLst>
                                          <p:attrName>ppt_x</p:attrName>
                                        </p:attrNameLst>
                                      </p:cBhvr>
                                      <p:tavLst>
                                        <p:tav tm="0">
                                          <p:val>
                                            <p:strVal val="#ppt_x"/>
                                          </p:val>
                                        </p:tav>
                                        <p:tav tm="100000">
                                          <p:val>
                                            <p:strVal val="#ppt_x"/>
                                          </p:val>
                                        </p:tav>
                                      </p:tavLst>
                                    </p:anim>
                                    <p:anim calcmode="lin" valueType="num">
                                      <p:cBhvr>
                                        <p:cTn id="102" dur="250" fill="hold"/>
                                        <p:tgtEl>
                                          <p:spTgt spid="25"/>
                                        </p:tgtEl>
                                        <p:attrNameLst>
                                          <p:attrName>ppt_y</p:attrName>
                                        </p:attrNameLst>
                                      </p:cBhvr>
                                      <p:tavLst>
                                        <p:tav tm="0">
                                          <p:val>
                                            <p:strVal val="#ppt_y+.1"/>
                                          </p:val>
                                        </p:tav>
                                        <p:tav tm="100000">
                                          <p:val>
                                            <p:strVal val="#ppt_y"/>
                                          </p:val>
                                        </p:tav>
                                      </p:tavLst>
                                    </p:anim>
                                  </p:childTnLst>
                                </p:cTn>
                              </p:par>
                            </p:childTnLst>
                          </p:cTn>
                        </p:par>
                        <p:par>
                          <p:cTn id="103" fill="hold">
                            <p:stCondLst>
                              <p:cond delay="1000"/>
                            </p:stCondLst>
                            <p:childTnLst>
                              <p:par>
                                <p:cTn id="104" presetID="42" presetClass="entr" presetSubtype="0" fill="hold" grpId="0" nodeType="after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250"/>
                                        <p:tgtEl>
                                          <p:spTgt spid="26"/>
                                        </p:tgtEl>
                                      </p:cBhvr>
                                    </p:animEffect>
                                    <p:anim calcmode="lin" valueType="num">
                                      <p:cBhvr>
                                        <p:cTn id="107" dur="250" fill="hold"/>
                                        <p:tgtEl>
                                          <p:spTgt spid="26"/>
                                        </p:tgtEl>
                                        <p:attrNameLst>
                                          <p:attrName>ppt_x</p:attrName>
                                        </p:attrNameLst>
                                      </p:cBhvr>
                                      <p:tavLst>
                                        <p:tav tm="0">
                                          <p:val>
                                            <p:strVal val="#ppt_x"/>
                                          </p:val>
                                        </p:tav>
                                        <p:tav tm="100000">
                                          <p:val>
                                            <p:strVal val="#ppt_x"/>
                                          </p:val>
                                        </p:tav>
                                      </p:tavLst>
                                    </p:anim>
                                    <p:anim calcmode="lin" valueType="num">
                                      <p:cBhvr>
                                        <p:cTn id="108" dur="250" fill="hold"/>
                                        <p:tgtEl>
                                          <p:spTgt spid="26"/>
                                        </p:tgtEl>
                                        <p:attrNameLst>
                                          <p:attrName>ppt_y</p:attrName>
                                        </p:attrNameLst>
                                      </p:cBhvr>
                                      <p:tavLst>
                                        <p:tav tm="0">
                                          <p:val>
                                            <p:strVal val="#ppt_y+.1"/>
                                          </p:val>
                                        </p:tav>
                                        <p:tav tm="100000">
                                          <p:val>
                                            <p:strVal val="#ppt_y"/>
                                          </p:val>
                                        </p:tav>
                                      </p:tavLst>
                                    </p:anim>
                                  </p:childTnLst>
                                </p:cTn>
                              </p:par>
                            </p:childTnLst>
                          </p:cTn>
                        </p:par>
                        <p:par>
                          <p:cTn id="109" fill="hold">
                            <p:stCondLst>
                              <p:cond delay="1250"/>
                            </p:stCondLst>
                            <p:childTnLst>
                              <p:par>
                                <p:cTn id="110" presetID="42" presetClass="entr" presetSubtype="0" fill="hold" grpId="0" nodeType="after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250"/>
                                        <p:tgtEl>
                                          <p:spTgt spid="27"/>
                                        </p:tgtEl>
                                      </p:cBhvr>
                                    </p:animEffect>
                                    <p:anim calcmode="lin" valueType="num">
                                      <p:cBhvr>
                                        <p:cTn id="113" dur="250" fill="hold"/>
                                        <p:tgtEl>
                                          <p:spTgt spid="27"/>
                                        </p:tgtEl>
                                        <p:attrNameLst>
                                          <p:attrName>ppt_x</p:attrName>
                                        </p:attrNameLst>
                                      </p:cBhvr>
                                      <p:tavLst>
                                        <p:tav tm="0">
                                          <p:val>
                                            <p:strVal val="#ppt_x"/>
                                          </p:val>
                                        </p:tav>
                                        <p:tav tm="100000">
                                          <p:val>
                                            <p:strVal val="#ppt_x"/>
                                          </p:val>
                                        </p:tav>
                                      </p:tavLst>
                                    </p:anim>
                                    <p:anim calcmode="lin" valueType="num">
                                      <p:cBhvr>
                                        <p:cTn id="114" dur="250" fill="hold"/>
                                        <p:tgtEl>
                                          <p:spTgt spid="27"/>
                                        </p:tgtEl>
                                        <p:attrNameLst>
                                          <p:attrName>ppt_y</p:attrName>
                                        </p:attrNameLst>
                                      </p:cBhvr>
                                      <p:tavLst>
                                        <p:tav tm="0">
                                          <p:val>
                                            <p:strVal val="#ppt_y+.1"/>
                                          </p:val>
                                        </p:tav>
                                        <p:tav tm="100000">
                                          <p:val>
                                            <p:strVal val="#ppt_y"/>
                                          </p:val>
                                        </p:tav>
                                      </p:tavLst>
                                    </p:anim>
                                  </p:childTnLst>
                                </p:cTn>
                              </p:par>
                            </p:childTnLst>
                          </p:cTn>
                        </p:par>
                        <p:par>
                          <p:cTn id="115" fill="hold">
                            <p:stCondLst>
                              <p:cond delay="1500"/>
                            </p:stCondLst>
                            <p:childTnLst>
                              <p:par>
                                <p:cTn id="116" presetID="42" presetClass="entr" presetSubtype="0" fill="hold" grpId="0" nodeType="after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250"/>
                                        <p:tgtEl>
                                          <p:spTgt spid="28"/>
                                        </p:tgtEl>
                                      </p:cBhvr>
                                    </p:animEffect>
                                    <p:anim calcmode="lin" valueType="num">
                                      <p:cBhvr>
                                        <p:cTn id="119" dur="250" fill="hold"/>
                                        <p:tgtEl>
                                          <p:spTgt spid="28"/>
                                        </p:tgtEl>
                                        <p:attrNameLst>
                                          <p:attrName>ppt_x</p:attrName>
                                        </p:attrNameLst>
                                      </p:cBhvr>
                                      <p:tavLst>
                                        <p:tav tm="0">
                                          <p:val>
                                            <p:strVal val="#ppt_x"/>
                                          </p:val>
                                        </p:tav>
                                        <p:tav tm="100000">
                                          <p:val>
                                            <p:strVal val="#ppt_x"/>
                                          </p:val>
                                        </p:tav>
                                      </p:tavLst>
                                    </p:anim>
                                    <p:anim calcmode="lin" valueType="num">
                                      <p:cBhvr>
                                        <p:cTn id="120" dur="2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P spid="5" grpId="0"/>
      <p:bldP spid="6" grpId="0" animBg="1"/>
      <p:bldP spid="7" grpId="0"/>
      <p:bldP spid="8" grpId="0" animBg="1"/>
      <p:bldP spid="9" grpId="0"/>
      <p:bldP spid="11" grpId="0" animBg="1"/>
      <p:bldP spid="12" grpId="0"/>
      <p:bldP spid="13" grpId="0" animBg="1"/>
      <p:bldP spid="14" grpId="0"/>
      <p:bldP spid="15" grpId="0" animBg="1"/>
      <p:bldP spid="16" grpId="0"/>
      <p:bldP spid="17" grpId="0" animBg="1"/>
      <p:bldP spid="18" grpId="0"/>
      <p:bldP spid="24" grpId="0"/>
      <p:bldP spid="25" grpId="0"/>
      <p:bldP spid="26" grpId="0"/>
      <p:bldP spid="27"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0121.pptx"/>
</p:tagLst>
</file>

<file path=ppt/theme/theme1.xml><?xml version="1.0" encoding="utf-8"?>
<a:theme xmlns:a="http://schemas.openxmlformats.org/drawingml/2006/main" name="6_Office 主题​​">
  <a:themeElements>
    <a:clrScheme name="七色">
      <a:dk1>
        <a:srgbClr val="000000"/>
      </a:dk1>
      <a:lt1>
        <a:sysClr val="window" lastClr="FFFFFF"/>
      </a:lt1>
      <a:dk2>
        <a:srgbClr val="FEB554"/>
      </a:dk2>
      <a:lt2>
        <a:srgbClr val="18497E"/>
      </a:lt2>
      <a:accent1>
        <a:srgbClr val="C00000"/>
      </a:accent1>
      <a:accent2>
        <a:srgbClr val="FF0000"/>
      </a:accent2>
      <a:accent3>
        <a:srgbClr val="FFC000"/>
      </a:accent3>
      <a:accent4>
        <a:srgbClr val="92D050"/>
      </a:accent4>
      <a:accent5>
        <a:srgbClr val="00B050"/>
      </a:accent5>
      <a:accent6>
        <a:srgbClr val="00B0F0"/>
      </a:accent6>
      <a:hlink>
        <a:srgbClr val="0070C0"/>
      </a:hlink>
      <a:folHlink>
        <a:srgbClr val="002060"/>
      </a:folHlink>
    </a:clrScheme>
    <a:fontScheme name="微软雅黑">
      <a:majorFont>
        <a:latin typeface="Constantia"/>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1164</Words>
  <Application>Microsoft Macintosh PowerPoint</Application>
  <PresentationFormat>自定义</PresentationFormat>
  <Paragraphs>242</Paragraphs>
  <Slides>20</Slides>
  <Notes>20</Notes>
  <HiddenSlides>0</HiddenSlides>
  <MMClips>1</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100121.pptx</dc:title>
  <dc:creator/>
  <cp:lastModifiedBy/>
  <cp:revision>1</cp:revision>
  <dcterms:created xsi:type="dcterms:W3CDTF">2017-05-24T13:56:03Z</dcterms:created>
  <dcterms:modified xsi:type="dcterms:W3CDTF">2018-02-06T15:48:31Z</dcterms:modified>
</cp:coreProperties>
</file>